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265" r:id="rId3"/>
    <p:sldId id="261" r:id="rId4"/>
    <p:sldId id="264" r:id="rId5"/>
    <p:sldId id="289" r:id="rId6"/>
    <p:sldId id="270" r:id="rId7"/>
    <p:sldId id="266" r:id="rId8"/>
    <p:sldId id="268" r:id="rId9"/>
    <p:sldId id="267" r:id="rId10"/>
    <p:sldId id="272" r:id="rId11"/>
    <p:sldId id="275" r:id="rId12"/>
    <p:sldId id="276" r:id="rId13"/>
    <p:sldId id="283" r:id="rId14"/>
    <p:sldId id="290" r:id="rId15"/>
    <p:sldId id="284" r:id="rId16"/>
    <p:sldId id="277" r:id="rId17"/>
    <p:sldId id="278" r:id="rId18"/>
    <p:sldId id="285" r:id="rId19"/>
    <p:sldId id="279" r:id="rId20"/>
    <p:sldId id="281" r:id="rId21"/>
    <p:sldId id="282" r:id="rId22"/>
    <p:sldId id="269" r:id="rId23"/>
    <p:sldId id="273" r:id="rId24"/>
    <p:sldId id="288" r:id="rId25"/>
    <p:sldId id="291" r:id="rId26"/>
    <p:sldId id="256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21"/>
    <a:srgbClr val="00B72E"/>
    <a:srgbClr val="026937"/>
    <a:srgbClr val="007774"/>
    <a:srgbClr val="43B63F"/>
    <a:srgbClr val="8DC63F"/>
    <a:srgbClr val="005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370A8-4483-4D0A-8A41-A6EA586DF319}" v="319" dt="2025-03-21T20:47:54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RUIZ PIEDRAHITA" userId="3f3d70cd-14bf-4f0a-9881-c0bd03724dee" providerId="ADAL" clId="{AEA5F734-EDFE-4896-9A87-86E9B9FEAD2A}"/>
    <pc:docChg chg="undo custSel addSld delSld modSld sldOrd">
      <pc:chgData name="SANTIAGO RUIZ PIEDRAHITA" userId="3f3d70cd-14bf-4f0a-9881-c0bd03724dee" providerId="ADAL" clId="{AEA5F734-EDFE-4896-9A87-86E9B9FEAD2A}" dt="2024-10-02T05:29:09.927" v="1646" actId="1076"/>
      <pc:docMkLst>
        <pc:docMk/>
      </pc:docMkLst>
      <pc:sldChg chg="del">
        <pc:chgData name="SANTIAGO RUIZ PIEDRAHITA" userId="3f3d70cd-14bf-4f0a-9881-c0bd03724dee" providerId="ADAL" clId="{AEA5F734-EDFE-4896-9A87-86E9B9FEAD2A}" dt="2024-09-27T20:09:53.746" v="5" actId="47"/>
        <pc:sldMkLst>
          <pc:docMk/>
          <pc:sldMk cId="334169383" sldId="257"/>
        </pc:sldMkLst>
      </pc:sldChg>
      <pc:sldChg chg="modSp mod">
        <pc:chgData name="SANTIAGO RUIZ PIEDRAHITA" userId="3f3d70cd-14bf-4f0a-9881-c0bd03724dee" providerId="ADAL" clId="{AEA5F734-EDFE-4896-9A87-86E9B9FEAD2A}" dt="2024-09-27T20:13:41.739" v="44" actId="404"/>
        <pc:sldMkLst>
          <pc:docMk/>
          <pc:sldMk cId="2195167715" sldId="259"/>
        </pc:sldMkLst>
      </pc:sldChg>
      <pc:sldChg chg="del">
        <pc:chgData name="SANTIAGO RUIZ PIEDRAHITA" userId="3f3d70cd-14bf-4f0a-9881-c0bd03724dee" providerId="ADAL" clId="{AEA5F734-EDFE-4896-9A87-86E9B9FEAD2A}" dt="2024-09-27T20:09:50.808" v="4" actId="47"/>
        <pc:sldMkLst>
          <pc:docMk/>
          <pc:sldMk cId="2524437856" sldId="260"/>
        </pc:sldMkLst>
      </pc:sldChg>
      <pc:sldChg chg="modSp mod">
        <pc:chgData name="SANTIAGO RUIZ PIEDRAHITA" userId="3f3d70cd-14bf-4f0a-9881-c0bd03724dee" providerId="ADAL" clId="{AEA5F734-EDFE-4896-9A87-86E9B9FEAD2A}" dt="2024-10-02T04:19:26.740" v="1345"/>
        <pc:sldMkLst>
          <pc:docMk/>
          <pc:sldMk cId="3811076034" sldId="261"/>
        </pc:sldMkLst>
      </pc:sldChg>
      <pc:sldChg chg="del">
        <pc:chgData name="SANTIAGO RUIZ PIEDRAHITA" userId="3f3d70cd-14bf-4f0a-9881-c0bd03724dee" providerId="ADAL" clId="{AEA5F734-EDFE-4896-9A87-86E9B9FEAD2A}" dt="2024-09-27T20:09:46.898" v="3" actId="47"/>
        <pc:sldMkLst>
          <pc:docMk/>
          <pc:sldMk cId="368843253" sldId="262"/>
        </pc:sldMkLst>
      </pc:sldChg>
      <pc:sldChg chg="addSp delSp modSp mod">
        <pc:chgData name="SANTIAGO RUIZ PIEDRAHITA" userId="3f3d70cd-14bf-4f0a-9881-c0bd03724dee" providerId="ADAL" clId="{AEA5F734-EDFE-4896-9A87-86E9B9FEAD2A}" dt="2024-10-02T04:40:57.042" v="1599" actId="20577"/>
        <pc:sldMkLst>
          <pc:docMk/>
          <pc:sldMk cId="2050549295" sldId="264"/>
        </pc:sldMkLst>
      </pc:sldChg>
      <pc:sldChg chg="addSp delSp modSp add mod modAnim">
        <pc:chgData name="SANTIAGO RUIZ PIEDRAHITA" userId="3f3d70cd-14bf-4f0a-9881-c0bd03724dee" providerId="ADAL" clId="{AEA5F734-EDFE-4896-9A87-86E9B9FEAD2A}" dt="2024-10-02T04:41:13.580" v="1601" actId="20577"/>
        <pc:sldMkLst>
          <pc:docMk/>
          <pc:sldMk cId="2545821910" sldId="265"/>
        </pc:sldMkLst>
      </pc:sldChg>
      <pc:sldChg chg="addSp delSp modSp add mod ord">
        <pc:chgData name="SANTIAGO RUIZ PIEDRAHITA" userId="3f3d70cd-14bf-4f0a-9881-c0bd03724dee" providerId="ADAL" clId="{AEA5F734-EDFE-4896-9A87-86E9B9FEAD2A}" dt="2024-10-02T04:41:08.822" v="1600" actId="20577"/>
        <pc:sldMkLst>
          <pc:docMk/>
          <pc:sldMk cId="2226175357" sldId="266"/>
        </pc:sldMkLst>
      </pc:sldChg>
      <pc:sldChg chg="del">
        <pc:chgData name="SANTIAGO RUIZ PIEDRAHITA" userId="3f3d70cd-14bf-4f0a-9881-c0bd03724dee" providerId="ADAL" clId="{AEA5F734-EDFE-4896-9A87-86E9B9FEAD2A}" dt="2024-09-27T20:09:45.794" v="2" actId="47"/>
        <pc:sldMkLst>
          <pc:docMk/>
          <pc:sldMk cId="2750836749" sldId="266"/>
        </pc:sldMkLst>
      </pc:sldChg>
      <pc:sldChg chg="addSp delSp modSp add mod modAnim">
        <pc:chgData name="SANTIAGO RUIZ PIEDRAHITA" userId="3f3d70cd-14bf-4f0a-9881-c0bd03724dee" providerId="ADAL" clId="{AEA5F734-EDFE-4896-9A87-86E9B9FEAD2A}" dt="2024-10-02T04:41:26.147" v="1603" actId="20577"/>
        <pc:sldMkLst>
          <pc:docMk/>
          <pc:sldMk cId="1135740009" sldId="267"/>
        </pc:sldMkLst>
      </pc:sldChg>
      <pc:sldChg chg="del">
        <pc:chgData name="SANTIAGO RUIZ PIEDRAHITA" userId="3f3d70cd-14bf-4f0a-9881-c0bd03724dee" providerId="ADAL" clId="{AEA5F734-EDFE-4896-9A87-86E9B9FEAD2A}" dt="2024-09-27T20:09:44.729" v="1" actId="47"/>
        <pc:sldMkLst>
          <pc:docMk/>
          <pc:sldMk cId="4000916909" sldId="267"/>
        </pc:sldMkLst>
      </pc:sldChg>
      <pc:sldChg chg="addSp delSp modSp add mod ord">
        <pc:chgData name="SANTIAGO RUIZ PIEDRAHITA" userId="3f3d70cd-14bf-4f0a-9881-c0bd03724dee" providerId="ADAL" clId="{AEA5F734-EDFE-4896-9A87-86E9B9FEAD2A}" dt="2024-10-02T04:41:20.097" v="1602" actId="20577"/>
        <pc:sldMkLst>
          <pc:docMk/>
          <pc:sldMk cId="586876647" sldId="268"/>
        </pc:sldMkLst>
      </pc:sldChg>
      <pc:sldChg chg="del">
        <pc:chgData name="SANTIAGO RUIZ PIEDRAHITA" userId="3f3d70cd-14bf-4f0a-9881-c0bd03724dee" providerId="ADAL" clId="{AEA5F734-EDFE-4896-9A87-86E9B9FEAD2A}" dt="2024-09-27T20:09:43.326" v="0" actId="47"/>
        <pc:sldMkLst>
          <pc:docMk/>
          <pc:sldMk cId="2894744715" sldId="268"/>
        </pc:sldMkLst>
      </pc:sldChg>
      <pc:sldChg chg="addSp delSp modSp add mod ord">
        <pc:chgData name="SANTIAGO RUIZ PIEDRAHITA" userId="3f3d70cd-14bf-4f0a-9881-c0bd03724dee" providerId="ADAL" clId="{AEA5F734-EDFE-4896-9A87-86E9B9FEAD2A}" dt="2024-10-02T04:44:49.814" v="1619" actId="1076"/>
        <pc:sldMkLst>
          <pc:docMk/>
          <pc:sldMk cId="1276878878" sldId="269"/>
        </pc:sldMkLst>
      </pc:sldChg>
      <pc:sldChg chg="addSp delSp modSp add mod ord">
        <pc:chgData name="SANTIAGO RUIZ PIEDRAHITA" userId="3f3d70cd-14bf-4f0a-9881-c0bd03724dee" providerId="ADAL" clId="{AEA5F734-EDFE-4896-9A87-86E9B9FEAD2A}" dt="2024-10-02T04:00:15.836" v="1144"/>
        <pc:sldMkLst>
          <pc:docMk/>
          <pc:sldMk cId="1381940977" sldId="270"/>
        </pc:sldMkLst>
      </pc:sldChg>
      <pc:sldChg chg="addSp delSp modSp add mod ord">
        <pc:chgData name="SANTIAGO RUIZ PIEDRAHITA" userId="3f3d70cd-14bf-4f0a-9881-c0bd03724dee" providerId="ADAL" clId="{AEA5F734-EDFE-4896-9A87-86E9B9FEAD2A}" dt="2024-10-02T04:41:45.243" v="1607" actId="20577"/>
        <pc:sldMkLst>
          <pc:docMk/>
          <pc:sldMk cId="95247632" sldId="271"/>
        </pc:sldMkLst>
      </pc:sldChg>
      <pc:sldChg chg="delSp modSp add mod">
        <pc:chgData name="SANTIAGO RUIZ PIEDRAHITA" userId="3f3d70cd-14bf-4f0a-9881-c0bd03724dee" providerId="ADAL" clId="{AEA5F734-EDFE-4896-9A87-86E9B9FEAD2A}" dt="2024-10-01T18:47:44.973" v="734" actId="1076"/>
        <pc:sldMkLst>
          <pc:docMk/>
          <pc:sldMk cId="1191885437" sldId="272"/>
        </pc:sldMkLst>
      </pc:sldChg>
      <pc:sldChg chg="modSp add mod ord">
        <pc:chgData name="SANTIAGO RUIZ PIEDRAHITA" userId="3f3d70cd-14bf-4f0a-9881-c0bd03724dee" providerId="ADAL" clId="{AEA5F734-EDFE-4896-9A87-86E9B9FEAD2A}" dt="2024-10-01T19:08:59.387" v="774" actId="1036"/>
        <pc:sldMkLst>
          <pc:docMk/>
          <pc:sldMk cId="814649976" sldId="273"/>
        </pc:sldMkLst>
      </pc:sldChg>
      <pc:sldChg chg="addSp delSp modSp add mod ord">
        <pc:chgData name="SANTIAGO RUIZ PIEDRAHITA" userId="3f3d70cd-14bf-4f0a-9881-c0bd03724dee" providerId="ADAL" clId="{AEA5F734-EDFE-4896-9A87-86E9B9FEAD2A}" dt="2024-10-02T04:41:30.623" v="1604" actId="20577"/>
        <pc:sldMkLst>
          <pc:docMk/>
          <pc:sldMk cId="2061157416" sldId="274"/>
        </pc:sldMkLst>
      </pc:sldChg>
      <pc:sldChg chg="modSp add mod">
        <pc:chgData name="SANTIAGO RUIZ PIEDRAHITA" userId="3f3d70cd-14bf-4f0a-9881-c0bd03724dee" providerId="ADAL" clId="{AEA5F734-EDFE-4896-9A87-86E9B9FEAD2A}" dt="2024-10-01T19:40:03.550" v="853" actId="1076"/>
        <pc:sldMkLst>
          <pc:docMk/>
          <pc:sldMk cId="1487555712" sldId="275"/>
        </pc:sldMkLst>
      </pc:sldChg>
      <pc:sldChg chg="modSp add mod">
        <pc:chgData name="SANTIAGO RUIZ PIEDRAHITA" userId="3f3d70cd-14bf-4f0a-9881-c0bd03724dee" providerId="ADAL" clId="{AEA5F734-EDFE-4896-9A87-86E9B9FEAD2A}" dt="2024-10-02T04:41:36.485" v="1605" actId="20577"/>
        <pc:sldMkLst>
          <pc:docMk/>
          <pc:sldMk cId="1542426644" sldId="276"/>
        </pc:sldMkLst>
      </pc:sldChg>
      <pc:sldChg chg="addSp delSp modSp add mod">
        <pc:chgData name="SANTIAGO RUIZ PIEDRAHITA" userId="3f3d70cd-14bf-4f0a-9881-c0bd03724dee" providerId="ADAL" clId="{AEA5F734-EDFE-4896-9A87-86E9B9FEAD2A}" dt="2024-10-02T04:42:05.084" v="1612" actId="20577"/>
        <pc:sldMkLst>
          <pc:docMk/>
          <pc:sldMk cId="3095686763" sldId="277"/>
        </pc:sldMkLst>
      </pc:sldChg>
      <pc:sldChg chg="addSp delSp modSp add mod">
        <pc:chgData name="SANTIAGO RUIZ PIEDRAHITA" userId="3f3d70cd-14bf-4f0a-9881-c0bd03724dee" providerId="ADAL" clId="{AEA5F734-EDFE-4896-9A87-86E9B9FEAD2A}" dt="2024-10-02T04:42:09.533" v="1614" actId="20577"/>
        <pc:sldMkLst>
          <pc:docMk/>
          <pc:sldMk cId="1924458370" sldId="278"/>
        </pc:sldMkLst>
      </pc:sldChg>
      <pc:sldChg chg="modSp add mod ord">
        <pc:chgData name="SANTIAGO RUIZ PIEDRAHITA" userId="3f3d70cd-14bf-4f0a-9881-c0bd03724dee" providerId="ADAL" clId="{AEA5F734-EDFE-4896-9A87-86E9B9FEAD2A}" dt="2024-10-02T04:19:10.204" v="1340"/>
        <pc:sldMkLst>
          <pc:docMk/>
          <pc:sldMk cId="2822566858" sldId="279"/>
        </pc:sldMkLst>
      </pc:sldChg>
      <pc:sldChg chg="addSp delSp modSp add mod">
        <pc:chgData name="SANTIAGO RUIZ PIEDRAHITA" userId="3f3d70cd-14bf-4f0a-9881-c0bd03724dee" providerId="ADAL" clId="{AEA5F734-EDFE-4896-9A87-86E9B9FEAD2A}" dt="2024-10-02T04:41:41.622" v="1606" actId="20577"/>
        <pc:sldMkLst>
          <pc:docMk/>
          <pc:sldMk cId="1251924875" sldId="280"/>
        </pc:sldMkLst>
      </pc:sldChg>
      <pc:sldChg chg="delSp modSp add mod ord">
        <pc:chgData name="SANTIAGO RUIZ PIEDRAHITA" userId="3f3d70cd-14bf-4f0a-9881-c0bd03724dee" providerId="ADAL" clId="{AEA5F734-EDFE-4896-9A87-86E9B9FEAD2A}" dt="2024-10-02T04:41:50.617" v="1608" actId="20577"/>
        <pc:sldMkLst>
          <pc:docMk/>
          <pc:sldMk cId="1720625986" sldId="281"/>
        </pc:sldMkLst>
      </pc:sldChg>
      <pc:sldChg chg="add del">
        <pc:chgData name="SANTIAGO RUIZ PIEDRAHITA" userId="3f3d70cd-14bf-4f0a-9881-c0bd03724dee" providerId="ADAL" clId="{AEA5F734-EDFE-4896-9A87-86E9B9FEAD2A}" dt="2024-10-02T04:27:45.798" v="1476" actId="47"/>
        <pc:sldMkLst>
          <pc:docMk/>
          <pc:sldMk cId="1284091238" sldId="282"/>
        </pc:sldMkLst>
      </pc:sldChg>
      <pc:sldChg chg="addSp delSp modSp add mod delAnim modAnim">
        <pc:chgData name="SANTIAGO RUIZ PIEDRAHITA" userId="3f3d70cd-14bf-4f0a-9881-c0bd03724dee" providerId="ADAL" clId="{AEA5F734-EDFE-4896-9A87-86E9B9FEAD2A}" dt="2024-10-02T04:54:45.627" v="1637" actId="1076"/>
        <pc:sldMkLst>
          <pc:docMk/>
          <pc:sldMk cId="2786301155" sldId="282"/>
        </pc:sldMkLst>
      </pc:sldChg>
      <pc:sldChg chg="addSp delSp modSp add mod">
        <pc:chgData name="SANTIAGO RUIZ PIEDRAHITA" userId="3f3d70cd-14bf-4f0a-9881-c0bd03724dee" providerId="ADAL" clId="{AEA5F734-EDFE-4896-9A87-86E9B9FEAD2A}" dt="2024-10-02T05:29:09.927" v="1646" actId="1076"/>
        <pc:sldMkLst>
          <pc:docMk/>
          <pc:sldMk cId="84066703" sldId="283"/>
        </pc:sldMkLst>
      </pc:sldChg>
    </pc:docChg>
  </pc:docChgLst>
  <pc:docChgLst>
    <pc:chgData name="SANTIAGO RUIZ PIEDRAHITA" userId="3f3d70cd-14bf-4f0a-9881-c0bd03724dee" providerId="ADAL" clId="{328370A8-4483-4D0A-8A41-A6EA586DF319}"/>
    <pc:docChg chg="undo custSel addSld delSld modSld sldOrd">
      <pc:chgData name="SANTIAGO RUIZ PIEDRAHITA" userId="3f3d70cd-14bf-4f0a-9881-c0bd03724dee" providerId="ADAL" clId="{328370A8-4483-4D0A-8A41-A6EA586DF319}" dt="2025-03-25T16:31:54.895" v="1659" actId="20577"/>
      <pc:docMkLst>
        <pc:docMk/>
      </pc:docMkLst>
      <pc:sldChg chg="delSp modSp mod">
        <pc:chgData name="SANTIAGO RUIZ PIEDRAHITA" userId="3f3d70cd-14bf-4f0a-9881-c0bd03724dee" providerId="ADAL" clId="{328370A8-4483-4D0A-8A41-A6EA586DF319}" dt="2025-03-21T06:03:50.130" v="14" actId="1076"/>
        <pc:sldMkLst>
          <pc:docMk/>
          <pc:sldMk cId="2013024477" sldId="256"/>
        </pc:sldMkLst>
        <pc:picChg chg="mod">
          <ac:chgData name="SANTIAGO RUIZ PIEDRAHITA" userId="3f3d70cd-14bf-4f0a-9881-c0bd03724dee" providerId="ADAL" clId="{328370A8-4483-4D0A-8A41-A6EA586DF319}" dt="2025-03-21T06:03:50.130" v="14" actId="1076"/>
          <ac:picMkLst>
            <pc:docMk/>
            <pc:sldMk cId="2013024477" sldId="256"/>
            <ac:picMk id="4" creationId="{66DED659-D85D-6405-3374-6CCCB795B577}"/>
          </ac:picMkLst>
        </pc:picChg>
      </pc:sldChg>
      <pc:sldChg chg="delSp modSp mod">
        <pc:chgData name="SANTIAGO RUIZ PIEDRAHITA" userId="3f3d70cd-14bf-4f0a-9881-c0bd03724dee" providerId="ADAL" clId="{328370A8-4483-4D0A-8A41-A6EA586DF319}" dt="2025-03-21T20:49:30.347" v="1656" actId="1076"/>
        <pc:sldMkLst>
          <pc:docMk/>
          <pc:sldMk cId="3811076034" sldId="261"/>
        </pc:sldMkLst>
        <pc:spChg chg="mod">
          <ac:chgData name="SANTIAGO RUIZ PIEDRAHITA" userId="3f3d70cd-14bf-4f0a-9881-c0bd03724dee" providerId="ADAL" clId="{328370A8-4483-4D0A-8A41-A6EA586DF319}" dt="2025-03-21T20:49:30.347" v="1656" actId="1076"/>
          <ac:spMkLst>
            <pc:docMk/>
            <pc:sldMk cId="3811076034" sldId="261"/>
            <ac:spMk id="64" creationId="{C64FD622-49BC-40A4-9A6C-5A8DD151B95B}"/>
          </ac:spMkLst>
        </pc:spChg>
        <pc:spChg chg="mod">
          <ac:chgData name="SANTIAGO RUIZ PIEDRAHITA" userId="3f3d70cd-14bf-4f0a-9881-c0bd03724dee" providerId="ADAL" clId="{328370A8-4483-4D0A-8A41-A6EA586DF319}" dt="2025-03-21T06:15:09.685" v="72" actId="1076"/>
          <ac:spMkLst>
            <pc:docMk/>
            <pc:sldMk cId="3811076034" sldId="261"/>
            <ac:spMk id="66" creationId="{0B4378A5-6443-4479-A013-4920D3E0C62F}"/>
          </ac:spMkLst>
        </pc:spChg>
      </pc:sldChg>
      <pc:sldChg chg="addSp delSp modSp mod">
        <pc:chgData name="SANTIAGO RUIZ PIEDRAHITA" userId="3f3d70cd-14bf-4f0a-9881-c0bd03724dee" providerId="ADAL" clId="{328370A8-4483-4D0A-8A41-A6EA586DF319}" dt="2025-03-21T19:52:15.805" v="1027" actId="478"/>
        <pc:sldMkLst>
          <pc:docMk/>
          <pc:sldMk cId="2050549295" sldId="264"/>
        </pc:sldMkLst>
        <pc:spChg chg="mod">
          <ac:chgData name="SANTIAGO RUIZ PIEDRAHITA" userId="3f3d70cd-14bf-4f0a-9881-c0bd03724dee" providerId="ADAL" clId="{328370A8-4483-4D0A-8A41-A6EA586DF319}" dt="2025-03-21T19:50:55.484" v="1023" actId="12"/>
          <ac:spMkLst>
            <pc:docMk/>
            <pc:sldMk cId="2050549295" sldId="264"/>
            <ac:spMk id="3" creationId="{CA997ABB-2681-B5E3-5D11-1B90B4809868}"/>
          </ac:spMkLst>
        </pc:spChg>
        <pc:spChg chg="mod">
          <ac:chgData name="SANTIAGO RUIZ PIEDRAHITA" userId="3f3d70cd-14bf-4f0a-9881-c0bd03724dee" providerId="ADAL" clId="{328370A8-4483-4D0A-8A41-A6EA586DF319}" dt="2025-03-21T14:56:39.223" v="525" actId="20577"/>
          <ac:spMkLst>
            <pc:docMk/>
            <pc:sldMk cId="2050549295" sldId="264"/>
            <ac:spMk id="66" creationId="{0B4378A5-6443-4479-A013-4920D3E0C62F}"/>
          </ac:spMkLst>
        </pc:spChg>
        <pc:picChg chg="mod">
          <ac:chgData name="SANTIAGO RUIZ PIEDRAHITA" userId="3f3d70cd-14bf-4f0a-9881-c0bd03724dee" providerId="ADAL" clId="{328370A8-4483-4D0A-8A41-A6EA586DF319}" dt="2025-03-21T06:14:55.726" v="70" actId="34135"/>
          <ac:picMkLst>
            <pc:docMk/>
            <pc:sldMk cId="2050549295" sldId="264"/>
            <ac:picMk id="2" creationId="{00000000-0000-0000-0000-000000000000}"/>
          </ac:picMkLst>
        </pc:picChg>
        <pc:picChg chg="add mod">
          <ac:chgData name="SANTIAGO RUIZ PIEDRAHITA" userId="3f3d70cd-14bf-4f0a-9881-c0bd03724dee" providerId="ADAL" clId="{328370A8-4483-4D0A-8A41-A6EA586DF319}" dt="2025-03-21T19:49:57.751" v="1010" actId="1076"/>
          <ac:picMkLst>
            <pc:docMk/>
            <pc:sldMk cId="2050549295" sldId="264"/>
            <ac:picMk id="11" creationId="{187BD970-EE1F-12BC-08C1-A8B7DAC40153}"/>
          </ac:picMkLst>
        </pc:picChg>
        <pc:picChg chg="add mod">
          <ac:chgData name="SANTIAGO RUIZ PIEDRAHITA" userId="3f3d70cd-14bf-4f0a-9881-c0bd03724dee" providerId="ADAL" clId="{328370A8-4483-4D0A-8A41-A6EA586DF319}" dt="2025-03-21T19:48:45.775" v="998" actId="1076"/>
          <ac:picMkLst>
            <pc:docMk/>
            <pc:sldMk cId="2050549295" sldId="264"/>
            <ac:picMk id="10242" creationId="{58D4810A-ED7F-FCE9-415D-DB93A68ADC44}"/>
          </ac:picMkLst>
        </pc:picChg>
        <pc:picChg chg="add mod">
          <ac:chgData name="SANTIAGO RUIZ PIEDRAHITA" userId="3f3d70cd-14bf-4f0a-9881-c0bd03724dee" providerId="ADAL" clId="{328370A8-4483-4D0A-8A41-A6EA586DF319}" dt="2025-03-21T19:48:50.085" v="999" actId="1076"/>
          <ac:picMkLst>
            <pc:docMk/>
            <pc:sldMk cId="2050549295" sldId="264"/>
            <ac:picMk id="10244" creationId="{E636660A-54E4-025C-1D92-939FFED64DD2}"/>
          </ac:picMkLst>
        </pc:picChg>
      </pc:sldChg>
      <pc:sldChg chg="delSp modSp mod">
        <pc:chgData name="SANTIAGO RUIZ PIEDRAHITA" userId="3f3d70cd-14bf-4f0a-9881-c0bd03724dee" providerId="ADAL" clId="{328370A8-4483-4D0A-8A41-A6EA586DF319}" dt="2025-03-25T16:31:54.895" v="1659" actId="20577"/>
        <pc:sldMkLst>
          <pc:docMk/>
          <pc:sldMk cId="4032404595" sldId="265"/>
        </pc:sldMkLst>
        <pc:spChg chg="mod ord">
          <ac:chgData name="SANTIAGO RUIZ PIEDRAHITA" userId="3f3d70cd-14bf-4f0a-9881-c0bd03724dee" providerId="ADAL" clId="{328370A8-4483-4D0A-8A41-A6EA586DF319}" dt="2025-03-25T16:31:54.895" v="1659" actId="20577"/>
          <ac:spMkLst>
            <pc:docMk/>
            <pc:sldMk cId="4032404595" sldId="265"/>
            <ac:spMk id="4" creationId="{5620E994-129D-71AB-77CD-28EDAC4F6791}"/>
          </ac:spMkLst>
        </pc:spChg>
        <pc:picChg chg="mod">
          <ac:chgData name="SANTIAGO RUIZ PIEDRAHITA" userId="3f3d70cd-14bf-4f0a-9881-c0bd03724dee" providerId="ADAL" clId="{328370A8-4483-4D0A-8A41-A6EA586DF319}" dt="2025-03-21T06:03:39.750" v="10" actId="1076"/>
          <ac:picMkLst>
            <pc:docMk/>
            <pc:sldMk cId="4032404595" sldId="265"/>
            <ac:picMk id="1026" creationId="{6B5D7C55-B22F-01F2-0299-79EC5B3EFA75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11:51.043" v="1128" actId="20577"/>
        <pc:sldMkLst>
          <pc:docMk/>
          <pc:sldMk cId="181913970" sldId="266"/>
        </pc:sldMkLst>
        <pc:spChg chg="mod">
          <ac:chgData name="SANTIAGO RUIZ PIEDRAHITA" userId="3f3d70cd-14bf-4f0a-9881-c0bd03724dee" providerId="ADAL" clId="{328370A8-4483-4D0A-8A41-A6EA586DF319}" dt="2025-03-21T20:11:51.043" v="1128" actId="20577"/>
          <ac:spMkLst>
            <pc:docMk/>
            <pc:sldMk cId="181913970" sldId="266"/>
            <ac:spMk id="66" creationId="{A3260048-96BF-990F-BAD1-EFF60F2258AD}"/>
          </ac:spMkLst>
        </pc:spChg>
        <pc:picChg chg="add mod">
          <ac:chgData name="SANTIAGO RUIZ PIEDRAHITA" userId="3f3d70cd-14bf-4f0a-9881-c0bd03724dee" providerId="ADAL" clId="{328370A8-4483-4D0A-8A41-A6EA586DF319}" dt="2025-03-21T20:11:14.101" v="1119" actId="1076"/>
          <ac:picMkLst>
            <pc:docMk/>
            <pc:sldMk cId="181913970" sldId="266"/>
            <ac:picMk id="5" creationId="{335367D2-0386-9068-704D-6D548EA7B197}"/>
          </ac:picMkLst>
        </pc:picChg>
        <pc:picChg chg="add mod">
          <ac:chgData name="SANTIAGO RUIZ PIEDRAHITA" userId="3f3d70cd-14bf-4f0a-9881-c0bd03724dee" providerId="ADAL" clId="{328370A8-4483-4D0A-8A41-A6EA586DF319}" dt="2025-03-21T20:11:11.906" v="1118" actId="1076"/>
          <ac:picMkLst>
            <pc:docMk/>
            <pc:sldMk cId="181913970" sldId="266"/>
            <ac:picMk id="8" creationId="{A4B5A28E-9A49-75AB-5CD4-34C95AF885A8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15:54.735" v="1141" actId="1076"/>
        <pc:sldMkLst>
          <pc:docMk/>
          <pc:sldMk cId="428317088" sldId="267"/>
        </pc:sldMkLst>
        <pc:spChg chg="mod">
          <ac:chgData name="SANTIAGO RUIZ PIEDRAHITA" userId="3f3d70cd-14bf-4f0a-9881-c0bd03724dee" providerId="ADAL" clId="{328370A8-4483-4D0A-8A41-A6EA586DF319}" dt="2025-03-21T20:15:38.629" v="1140" actId="14100"/>
          <ac:spMkLst>
            <pc:docMk/>
            <pc:sldMk cId="428317088" sldId="267"/>
            <ac:spMk id="66" creationId="{84E447A9-AB39-D025-31A8-A7C5888F4519}"/>
          </ac:spMkLst>
        </pc:spChg>
        <pc:picChg chg="add mod">
          <ac:chgData name="SANTIAGO RUIZ PIEDRAHITA" userId="3f3d70cd-14bf-4f0a-9881-c0bd03724dee" providerId="ADAL" clId="{328370A8-4483-4D0A-8A41-A6EA586DF319}" dt="2025-03-21T20:15:54.735" v="1141" actId="1076"/>
          <ac:picMkLst>
            <pc:docMk/>
            <pc:sldMk cId="428317088" sldId="267"/>
            <ac:picMk id="5" creationId="{04001DCC-2D58-11CD-5DF4-0F6AB6E57E14}"/>
          </ac:picMkLst>
        </pc:picChg>
      </pc:sldChg>
      <pc:sldChg chg="addSp delSp modSp add mod ord modAnim">
        <pc:chgData name="SANTIAGO RUIZ PIEDRAHITA" userId="3f3d70cd-14bf-4f0a-9881-c0bd03724dee" providerId="ADAL" clId="{328370A8-4483-4D0A-8A41-A6EA586DF319}" dt="2025-03-21T20:38:09.549" v="1508"/>
        <pc:sldMkLst>
          <pc:docMk/>
          <pc:sldMk cId="3717677279" sldId="268"/>
        </pc:sldMkLst>
        <pc:spChg chg="mod">
          <ac:chgData name="SANTIAGO RUIZ PIEDRAHITA" userId="3f3d70cd-14bf-4f0a-9881-c0bd03724dee" providerId="ADAL" clId="{328370A8-4483-4D0A-8A41-A6EA586DF319}" dt="2025-03-21T14:57:42.281" v="552" actId="20577"/>
          <ac:spMkLst>
            <pc:docMk/>
            <pc:sldMk cId="3717677279" sldId="268"/>
            <ac:spMk id="66" creationId="{39AB755B-CFBD-6E04-D4FA-524F25549EF9}"/>
          </ac:spMkLst>
        </pc:spChg>
        <pc:picChg chg="add mod">
          <ac:chgData name="SANTIAGO RUIZ PIEDRAHITA" userId="3f3d70cd-14bf-4f0a-9881-c0bd03724dee" providerId="ADAL" clId="{328370A8-4483-4D0A-8A41-A6EA586DF319}" dt="2025-03-21T20:12:05.030" v="1129" actId="1076"/>
          <ac:picMkLst>
            <pc:docMk/>
            <pc:sldMk cId="3717677279" sldId="268"/>
            <ac:picMk id="4" creationId="{D601B4F7-76DF-D2C8-EFA8-ECCA57BC91D4}"/>
          </ac:picMkLst>
        </pc:picChg>
        <pc:picChg chg="add mod">
          <ac:chgData name="SANTIAGO RUIZ PIEDRAHITA" userId="3f3d70cd-14bf-4f0a-9881-c0bd03724dee" providerId="ADAL" clId="{328370A8-4483-4D0A-8A41-A6EA586DF319}" dt="2025-03-21T16:10:21.400" v="925" actId="1076"/>
          <ac:picMkLst>
            <pc:docMk/>
            <pc:sldMk cId="3717677279" sldId="268"/>
            <ac:picMk id="13" creationId="{656F0A15-7EEE-245A-E03B-B0F8E158300C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34:51.190" v="1490" actId="14100"/>
        <pc:sldMkLst>
          <pc:docMk/>
          <pc:sldMk cId="1830769673" sldId="269"/>
        </pc:sldMkLst>
        <pc:spChg chg="mod">
          <ac:chgData name="SANTIAGO RUIZ PIEDRAHITA" userId="3f3d70cd-14bf-4f0a-9881-c0bd03724dee" providerId="ADAL" clId="{328370A8-4483-4D0A-8A41-A6EA586DF319}" dt="2025-03-21T20:34:51.190" v="1490" actId="14100"/>
          <ac:spMkLst>
            <pc:docMk/>
            <pc:sldMk cId="1830769673" sldId="269"/>
            <ac:spMk id="66" creationId="{5FF50D94-E407-8AE3-6965-41DF6634102C}"/>
          </ac:spMkLst>
        </pc:spChg>
        <pc:picChg chg="add mod">
          <ac:chgData name="SANTIAGO RUIZ PIEDRAHITA" userId="3f3d70cd-14bf-4f0a-9881-c0bd03724dee" providerId="ADAL" clId="{328370A8-4483-4D0A-8A41-A6EA586DF319}" dt="2025-03-21T15:16:26.939" v="590" actId="962"/>
          <ac:picMkLst>
            <pc:docMk/>
            <pc:sldMk cId="1830769673" sldId="269"/>
            <ac:picMk id="5" creationId="{01CAB7F7-4502-DD19-9E8D-AC24B5FFF58D}"/>
          </ac:picMkLst>
        </pc:picChg>
        <pc:picChg chg="add mod">
          <ac:chgData name="SANTIAGO RUIZ PIEDRAHITA" userId="3f3d70cd-14bf-4f0a-9881-c0bd03724dee" providerId="ADAL" clId="{328370A8-4483-4D0A-8A41-A6EA586DF319}" dt="2025-03-21T15:37:59.533" v="770" actId="1076"/>
          <ac:picMkLst>
            <pc:docMk/>
            <pc:sldMk cId="1830769673" sldId="269"/>
            <ac:picMk id="13" creationId="{C2C92A2F-9C98-80AE-C6E2-1F901956AE4A}"/>
          </ac:picMkLst>
        </pc:picChg>
      </pc:sldChg>
      <pc:sldChg chg="addSp delSp modSp add mod ord">
        <pc:chgData name="SANTIAGO RUIZ PIEDRAHITA" userId="3f3d70cd-14bf-4f0a-9881-c0bd03724dee" providerId="ADAL" clId="{328370A8-4483-4D0A-8A41-A6EA586DF319}" dt="2025-03-21T20:11:04.549" v="1116" actId="1076"/>
        <pc:sldMkLst>
          <pc:docMk/>
          <pc:sldMk cId="460318432" sldId="270"/>
        </pc:sldMkLst>
        <pc:spChg chg="mod">
          <ac:chgData name="SANTIAGO RUIZ PIEDRAHITA" userId="3f3d70cd-14bf-4f0a-9881-c0bd03724dee" providerId="ADAL" clId="{328370A8-4483-4D0A-8A41-A6EA586DF319}" dt="2025-03-21T20:01:08.860" v="1098" actId="14100"/>
          <ac:spMkLst>
            <pc:docMk/>
            <pc:sldMk cId="460318432" sldId="270"/>
            <ac:spMk id="66" creationId="{54710F22-3BFB-D0A7-1BF9-D1FD75185F0D}"/>
          </ac:spMkLst>
        </pc:spChg>
        <pc:graphicFrameChg chg="add mod modGraphic">
          <ac:chgData name="SANTIAGO RUIZ PIEDRAHITA" userId="3f3d70cd-14bf-4f0a-9881-c0bd03724dee" providerId="ADAL" clId="{328370A8-4483-4D0A-8A41-A6EA586DF319}" dt="2025-03-21T20:02:38.966" v="1111" actId="207"/>
          <ac:graphicFrameMkLst>
            <pc:docMk/>
            <pc:sldMk cId="460318432" sldId="270"/>
            <ac:graphicFrameMk id="4" creationId="{90F0E132-78CD-F8FA-D535-27544DDF1989}"/>
          </ac:graphicFrameMkLst>
        </pc:graphicFrameChg>
        <pc:picChg chg="mod">
          <ac:chgData name="SANTIAGO RUIZ PIEDRAHITA" userId="3f3d70cd-14bf-4f0a-9881-c0bd03724dee" providerId="ADAL" clId="{328370A8-4483-4D0A-8A41-A6EA586DF319}" dt="2025-03-21T20:11:04.549" v="1116" actId="1076"/>
          <ac:picMkLst>
            <pc:docMk/>
            <pc:sldMk cId="460318432" sldId="270"/>
            <ac:picMk id="5" creationId="{38793AB1-BB9F-41CB-368E-ACDA0411F095}"/>
          </ac:picMkLst>
        </pc:picChg>
        <pc:picChg chg="add mod">
          <ac:chgData name="SANTIAGO RUIZ PIEDRAHITA" userId="3f3d70cd-14bf-4f0a-9881-c0bd03724dee" providerId="ADAL" clId="{328370A8-4483-4D0A-8A41-A6EA586DF319}" dt="2025-03-21T20:01:22.073" v="1102" actId="167"/>
          <ac:picMkLst>
            <pc:docMk/>
            <pc:sldMk cId="460318432" sldId="270"/>
            <ac:picMk id="9218" creationId="{C7104ED3-04FA-8544-64AA-1D4267792693}"/>
          </ac:picMkLst>
        </pc:picChg>
      </pc:sldChg>
      <pc:sldChg chg="addSp delSp modSp add del mod">
        <pc:chgData name="SANTIAGO RUIZ PIEDRAHITA" userId="3f3d70cd-14bf-4f0a-9881-c0bd03724dee" providerId="ADAL" clId="{328370A8-4483-4D0A-8A41-A6EA586DF319}" dt="2025-03-21T20:00:36.182" v="1094" actId="47"/>
        <pc:sldMkLst>
          <pc:docMk/>
          <pc:sldMk cId="4094978013" sldId="271"/>
        </pc:sldMkLst>
      </pc:sldChg>
      <pc:sldChg chg="addSp delSp modSp add mod">
        <pc:chgData name="SANTIAGO RUIZ PIEDRAHITA" userId="3f3d70cd-14bf-4f0a-9881-c0bd03724dee" providerId="ADAL" clId="{328370A8-4483-4D0A-8A41-A6EA586DF319}" dt="2025-03-21T20:16:16.755" v="1150" actId="20577"/>
        <pc:sldMkLst>
          <pc:docMk/>
          <pc:sldMk cId="3559641315" sldId="272"/>
        </pc:sldMkLst>
        <pc:spChg chg="add mod">
          <ac:chgData name="SANTIAGO RUIZ PIEDRAHITA" userId="3f3d70cd-14bf-4f0a-9881-c0bd03724dee" providerId="ADAL" clId="{328370A8-4483-4D0A-8A41-A6EA586DF319}" dt="2025-03-21T20:16:16.755" v="1150" actId="20577"/>
          <ac:spMkLst>
            <pc:docMk/>
            <pc:sldMk cId="3559641315" sldId="272"/>
            <ac:spMk id="14" creationId="{4D652A5F-E965-990F-93CF-A3775A5F4367}"/>
          </ac:spMkLst>
        </pc:spChg>
        <pc:picChg chg="add mod">
          <ac:chgData name="SANTIAGO RUIZ PIEDRAHITA" userId="3f3d70cd-14bf-4f0a-9881-c0bd03724dee" providerId="ADAL" clId="{328370A8-4483-4D0A-8A41-A6EA586DF319}" dt="2025-03-21T20:16:13.619" v="1147" actId="1076"/>
          <ac:picMkLst>
            <pc:docMk/>
            <pc:sldMk cId="3559641315" sldId="272"/>
            <ac:picMk id="11" creationId="{A7BD17F0-B6CF-35FB-1154-D569CA9CE563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40:27.568" v="1524" actId="1076"/>
        <pc:sldMkLst>
          <pc:docMk/>
          <pc:sldMk cId="2366275042" sldId="273"/>
        </pc:sldMkLst>
        <pc:spChg chg="mod">
          <ac:chgData name="SANTIAGO RUIZ PIEDRAHITA" userId="3f3d70cd-14bf-4f0a-9881-c0bd03724dee" providerId="ADAL" clId="{328370A8-4483-4D0A-8A41-A6EA586DF319}" dt="2025-03-21T16:18:47.269" v="944" actId="14100"/>
          <ac:spMkLst>
            <pc:docMk/>
            <pc:sldMk cId="2366275042" sldId="273"/>
            <ac:spMk id="66" creationId="{C8534346-ED2E-826F-B22C-9848C5A27640}"/>
          </ac:spMkLst>
        </pc:spChg>
        <pc:picChg chg="ord">
          <ac:chgData name="SANTIAGO RUIZ PIEDRAHITA" userId="3f3d70cd-14bf-4f0a-9881-c0bd03724dee" providerId="ADAL" clId="{328370A8-4483-4D0A-8A41-A6EA586DF319}" dt="2025-03-21T20:40:19.032" v="1523" actId="167"/>
          <ac:picMkLst>
            <pc:docMk/>
            <pc:sldMk cId="2366275042" sldId="273"/>
            <ac:picMk id="2" creationId="{4E3485AB-0D25-C696-BA5A-47BA0F60D3DA}"/>
          </ac:picMkLst>
        </pc:picChg>
        <pc:picChg chg="add mod">
          <ac:chgData name="SANTIAGO RUIZ PIEDRAHITA" userId="3f3d70cd-14bf-4f0a-9881-c0bd03724dee" providerId="ADAL" clId="{328370A8-4483-4D0A-8A41-A6EA586DF319}" dt="2025-03-21T20:40:27.568" v="1524" actId="1076"/>
          <ac:picMkLst>
            <pc:docMk/>
            <pc:sldMk cId="2366275042" sldId="273"/>
            <ac:picMk id="7170" creationId="{C99D6FCF-7152-4ED3-5C19-29E01FFA4B55}"/>
          </ac:picMkLst>
        </pc:picChg>
      </pc:sldChg>
      <pc:sldChg chg="addSp delSp modSp add del mod">
        <pc:chgData name="SANTIAGO RUIZ PIEDRAHITA" userId="3f3d70cd-14bf-4f0a-9881-c0bd03724dee" providerId="ADAL" clId="{328370A8-4483-4D0A-8A41-A6EA586DF319}" dt="2025-03-21T15:36:24.851" v="761" actId="47"/>
        <pc:sldMkLst>
          <pc:docMk/>
          <pc:sldMk cId="3044063444" sldId="274"/>
        </pc:sldMkLst>
      </pc:sldChg>
      <pc:sldChg chg="addSp delSp modSp add mod ord">
        <pc:chgData name="SANTIAGO RUIZ PIEDRAHITA" userId="3f3d70cd-14bf-4f0a-9881-c0bd03724dee" providerId="ADAL" clId="{328370A8-4483-4D0A-8A41-A6EA586DF319}" dt="2025-03-21T20:17:51.572" v="1178" actId="1076"/>
        <pc:sldMkLst>
          <pc:docMk/>
          <pc:sldMk cId="4133014348" sldId="275"/>
        </pc:sldMkLst>
        <pc:spChg chg="mod">
          <ac:chgData name="SANTIAGO RUIZ PIEDRAHITA" userId="3f3d70cd-14bf-4f0a-9881-c0bd03724dee" providerId="ADAL" clId="{328370A8-4483-4D0A-8A41-A6EA586DF319}" dt="2025-03-21T20:16:54.312" v="1174" actId="14100"/>
          <ac:spMkLst>
            <pc:docMk/>
            <pc:sldMk cId="4133014348" sldId="275"/>
            <ac:spMk id="66" creationId="{9E0D95C9-2006-F5C3-938E-7B13521D159F}"/>
          </ac:spMkLst>
        </pc:spChg>
        <pc:picChg chg="add mod">
          <ac:chgData name="SANTIAGO RUIZ PIEDRAHITA" userId="3f3d70cd-14bf-4f0a-9881-c0bd03724dee" providerId="ADAL" clId="{328370A8-4483-4D0A-8A41-A6EA586DF319}" dt="2025-03-21T20:17:51.572" v="1178" actId="1076"/>
          <ac:picMkLst>
            <pc:docMk/>
            <pc:sldMk cId="4133014348" sldId="275"/>
            <ac:picMk id="7" creationId="{1239C114-5807-69B1-BA99-3052052ECDBA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18:25.126" v="1195" actId="1076"/>
        <pc:sldMkLst>
          <pc:docMk/>
          <pc:sldMk cId="1037744697" sldId="276"/>
        </pc:sldMkLst>
        <pc:spChg chg="mod">
          <ac:chgData name="SANTIAGO RUIZ PIEDRAHITA" userId="3f3d70cd-14bf-4f0a-9881-c0bd03724dee" providerId="ADAL" clId="{328370A8-4483-4D0A-8A41-A6EA586DF319}" dt="2025-03-21T20:18:16.523" v="1193" actId="20577"/>
          <ac:spMkLst>
            <pc:docMk/>
            <pc:sldMk cId="1037744697" sldId="276"/>
            <ac:spMk id="66" creationId="{30189CCE-1DC4-3196-0BFD-53A01580E299}"/>
          </ac:spMkLst>
        </pc:spChg>
        <pc:picChg chg="add mod">
          <ac:chgData name="SANTIAGO RUIZ PIEDRAHITA" userId="3f3d70cd-14bf-4f0a-9881-c0bd03724dee" providerId="ADAL" clId="{328370A8-4483-4D0A-8A41-A6EA586DF319}" dt="2025-03-21T20:18:25.126" v="1195" actId="1076"/>
          <ac:picMkLst>
            <pc:docMk/>
            <pc:sldMk cId="1037744697" sldId="276"/>
            <ac:picMk id="7" creationId="{C3BE677C-1EB1-62ED-632C-68CA94150D55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34:43.068" v="1489" actId="1076"/>
        <pc:sldMkLst>
          <pc:docMk/>
          <pc:sldMk cId="2272303184" sldId="277"/>
        </pc:sldMkLst>
        <pc:spChg chg="mod">
          <ac:chgData name="SANTIAGO RUIZ PIEDRAHITA" userId="3f3d70cd-14bf-4f0a-9881-c0bd03724dee" providerId="ADAL" clId="{328370A8-4483-4D0A-8A41-A6EA586DF319}" dt="2025-03-21T20:29:58.067" v="1365" actId="20577"/>
          <ac:spMkLst>
            <pc:docMk/>
            <pc:sldMk cId="2272303184" sldId="277"/>
            <ac:spMk id="66" creationId="{A0CCD566-4AD8-98B3-4462-58FF54200A4B}"/>
          </ac:spMkLst>
        </pc:spChg>
        <pc:picChg chg="add mod">
          <ac:chgData name="SANTIAGO RUIZ PIEDRAHITA" userId="3f3d70cd-14bf-4f0a-9881-c0bd03724dee" providerId="ADAL" clId="{328370A8-4483-4D0A-8A41-A6EA586DF319}" dt="2025-03-21T20:34:43.068" v="1489" actId="1076"/>
          <ac:picMkLst>
            <pc:docMk/>
            <pc:sldMk cId="2272303184" sldId="277"/>
            <ac:picMk id="5" creationId="{B98FE190-C572-369B-5D0D-33F97E55E309}"/>
          </ac:picMkLst>
        </pc:picChg>
        <pc:picChg chg="add mod modCrop">
          <ac:chgData name="SANTIAGO RUIZ PIEDRAHITA" userId="3f3d70cd-14bf-4f0a-9881-c0bd03724dee" providerId="ADAL" clId="{328370A8-4483-4D0A-8A41-A6EA586DF319}" dt="2025-03-21T20:28:52.052" v="1334" actId="1076"/>
          <ac:picMkLst>
            <pc:docMk/>
            <pc:sldMk cId="2272303184" sldId="277"/>
            <ac:picMk id="8" creationId="{C5A13E5C-D067-EFE7-A99E-755D8FDB56CB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39:29.766" v="1511" actId="167"/>
        <pc:sldMkLst>
          <pc:docMk/>
          <pc:sldMk cId="3619535711" sldId="278"/>
        </pc:sldMkLst>
        <pc:spChg chg="mod">
          <ac:chgData name="SANTIAGO RUIZ PIEDRAHITA" userId="3f3d70cd-14bf-4f0a-9881-c0bd03724dee" providerId="ADAL" clId="{328370A8-4483-4D0A-8A41-A6EA586DF319}" dt="2025-03-21T20:30:08.461" v="1368"/>
          <ac:spMkLst>
            <pc:docMk/>
            <pc:sldMk cId="3619535711" sldId="278"/>
            <ac:spMk id="66" creationId="{3BF93459-97A5-F3EA-BDC0-24F6BD50BA0D}"/>
          </ac:spMkLst>
        </pc:spChg>
        <pc:picChg chg="ord">
          <ac:chgData name="SANTIAGO RUIZ PIEDRAHITA" userId="3f3d70cd-14bf-4f0a-9881-c0bd03724dee" providerId="ADAL" clId="{328370A8-4483-4D0A-8A41-A6EA586DF319}" dt="2025-03-21T20:39:29.766" v="1511" actId="167"/>
          <ac:picMkLst>
            <pc:docMk/>
            <pc:sldMk cId="3619535711" sldId="278"/>
            <ac:picMk id="2" creationId="{D1CB0A36-F7B9-E47A-8FA4-9278AF7E0F4B}"/>
          </ac:picMkLst>
        </pc:picChg>
        <pc:picChg chg="add mod">
          <ac:chgData name="SANTIAGO RUIZ PIEDRAHITA" userId="3f3d70cd-14bf-4f0a-9881-c0bd03724dee" providerId="ADAL" clId="{328370A8-4483-4D0A-8A41-A6EA586DF319}" dt="2025-03-21T20:34:39.716" v="1487" actId="167"/>
          <ac:picMkLst>
            <pc:docMk/>
            <pc:sldMk cId="3619535711" sldId="278"/>
            <ac:picMk id="2050" creationId="{E00F0758-0721-7456-E64B-40C5C7B3FF3E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39:43.016" v="1514" actId="14100"/>
        <pc:sldMkLst>
          <pc:docMk/>
          <pc:sldMk cId="610782362" sldId="279"/>
        </pc:sldMkLst>
        <pc:spChg chg="add mod">
          <ac:chgData name="SANTIAGO RUIZ PIEDRAHITA" userId="3f3d70cd-14bf-4f0a-9881-c0bd03724dee" providerId="ADAL" clId="{328370A8-4483-4D0A-8A41-A6EA586DF319}" dt="2025-03-21T20:30:57.272" v="1374"/>
          <ac:spMkLst>
            <pc:docMk/>
            <pc:sldMk cId="610782362" sldId="279"/>
            <ac:spMk id="13" creationId="{ED30EE46-8F4B-AF05-4206-4F67D75E3DF4}"/>
          </ac:spMkLst>
        </pc:spChg>
        <pc:picChg chg="ord">
          <ac:chgData name="SANTIAGO RUIZ PIEDRAHITA" userId="3f3d70cd-14bf-4f0a-9881-c0bd03724dee" providerId="ADAL" clId="{328370A8-4483-4D0A-8A41-A6EA586DF319}" dt="2025-03-21T20:39:16.988" v="1510" actId="167"/>
          <ac:picMkLst>
            <pc:docMk/>
            <pc:sldMk cId="610782362" sldId="279"/>
            <ac:picMk id="2" creationId="{18B514D8-FD6B-9755-BCE3-B7C0D9C2343B}"/>
          </ac:picMkLst>
        </pc:picChg>
        <pc:picChg chg="add mod">
          <ac:chgData name="SANTIAGO RUIZ PIEDRAHITA" userId="3f3d70cd-14bf-4f0a-9881-c0bd03724dee" providerId="ADAL" clId="{328370A8-4483-4D0A-8A41-A6EA586DF319}" dt="2025-03-21T20:39:43.016" v="1514" actId="14100"/>
          <ac:picMkLst>
            <pc:docMk/>
            <pc:sldMk cId="610782362" sldId="279"/>
            <ac:picMk id="6146" creationId="{050AF744-6616-CADB-6DD3-084953A09FAF}"/>
          </ac:picMkLst>
        </pc:picChg>
      </pc:sldChg>
      <pc:sldChg chg="delSp modSp add del mod">
        <pc:chgData name="SANTIAGO RUIZ PIEDRAHITA" userId="3f3d70cd-14bf-4f0a-9881-c0bd03724dee" providerId="ADAL" clId="{328370A8-4483-4D0A-8A41-A6EA586DF319}" dt="2025-03-21T19:06:15.920" v="966" actId="47"/>
        <pc:sldMkLst>
          <pc:docMk/>
          <pc:sldMk cId="2429176212" sldId="280"/>
        </pc:sldMkLst>
      </pc:sldChg>
      <pc:sldChg chg="addSp delSp modSp add mod">
        <pc:chgData name="SANTIAGO RUIZ PIEDRAHITA" userId="3f3d70cd-14bf-4f0a-9881-c0bd03724dee" providerId="ADAL" clId="{328370A8-4483-4D0A-8A41-A6EA586DF319}" dt="2025-03-21T20:39:57.916" v="1518" actId="1076"/>
        <pc:sldMkLst>
          <pc:docMk/>
          <pc:sldMk cId="3421040551" sldId="281"/>
        </pc:sldMkLst>
        <pc:spChg chg="add mod">
          <ac:chgData name="SANTIAGO RUIZ PIEDRAHITA" userId="3f3d70cd-14bf-4f0a-9881-c0bd03724dee" providerId="ADAL" clId="{328370A8-4483-4D0A-8A41-A6EA586DF319}" dt="2025-03-21T20:32:53.110" v="1454" actId="14100"/>
          <ac:spMkLst>
            <pc:docMk/>
            <pc:sldMk cId="3421040551" sldId="281"/>
            <ac:spMk id="13" creationId="{357D2C5F-8C2B-A6DB-760F-DB3BA0B53511}"/>
          </ac:spMkLst>
        </pc:spChg>
        <pc:spChg chg="mod">
          <ac:chgData name="SANTIAGO RUIZ PIEDRAHITA" userId="3f3d70cd-14bf-4f0a-9881-c0bd03724dee" providerId="ADAL" clId="{328370A8-4483-4D0A-8A41-A6EA586DF319}" dt="2025-03-21T20:31:26.490" v="1385" actId="20577"/>
          <ac:spMkLst>
            <pc:docMk/>
            <pc:sldMk cId="3421040551" sldId="281"/>
            <ac:spMk id="66" creationId="{1BD10AF2-30D1-A2D5-3316-A738F912B5A8}"/>
          </ac:spMkLst>
        </pc:spChg>
        <pc:picChg chg="ord">
          <ac:chgData name="SANTIAGO RUIZ PIEDRAHITA" userId="3f3d70cd-14bf-4f0a-9881-c0bd03724dee" providerId="ADAL" clId="{328370A8-4483-4D0A-8A41-A6EA586DF319}" dt="2025-03-21T20:39:55.755" v="1517" actId="167"/>
          <ac:picMkLst>
            <pc:docMk/>
            <pc:sldMk cId="3421040551" sldId="281"/>
            <ac:picMk id="2" creationId="{EA0A3C8C-A598-28F2-3D7C-B5086CB3AE1F}"/>
          </ac:picMkLst>
        </pc:picChg>
        <pc:picChg chg="add mod">
          <ac:chgData name="SANTIAGO RUIZ PIEDRAHITA" userId="3f3d70cd-14bf-4f0a-9881-c0bd03724dee" providerId="ADAL" clId="{328370A8-4483-4D0A-8A41-A6EA586DF319}" dt="2025-03-21T20:39:57.916" v="1518" actId="1076"/>
          <ac:picMkLst>
            <pc:docMk/>
            <pc:sldMk cId="3421040551" sldId="281"/>
            <ac:picMk id="3074" creationId="{70B3AE09-135A-9CD9-619C-8D28FD854862}"/>
          </ac:picMkLst>
        </pc:picChg>
      </pc:sldChg>
      <pc:sldChg chg="addSp delSp modSp add mod ord">
        <pc:chgData name="SANTIAGO RUIZ PIEDRAHITA" userId="3f3d70cd-14bf-4f0a-9881-c0bd03724dee" providerId="ADAL" clId="{328370A8-4483-4D0A-8A41-A6EA586DF319}" dt="2025-03-21T20:40:02.734" v="1519" actId="1076"/>
        <pc:sldMkLst>
          <pc:docMk/>
          <pc:sldMk cId="2346641427" sldId="282"/>
        </pc:sldMkLst>
        <pc:spChg chg="add mod">
          <ac:chgData name="SANTIAGO RUIZ PIEDRAHITA" userId="3f3d70cd-14bf-4f0a-9881-c0bd03724dee" providerId="ADAL" clId="{328370A8-4483-4D0A-8A41-A6EA586DF319}" dt="2025-03-21T20:33:04.471" v="1468" actId="20577"/>
          <ac:spMkLst>
            <pc:docMk/>
            <pc:sldMk cId="2346641427" sldId="282"/>
            <ac:spMk id="7" creationId="{E21E78D2-BEB8-D804-CCEE-644F4058F87F}"/>
          </ac:spMkLst>
        </pc:spChg>
        <pc:picChg chg="add mod">
          <ac:chgData name="SANTIAGO RUIZ PIEDRAHITA" userId="3f3d70cd-14bf-4f0a-9881-c0bd03724dee" providerId="ADAL" clId="{328370A8-4483-4D0A-8A41-A6EA586DF319}" dt="2025-03-21T20:40:02.734" v="1519" actId="1076"/>
          <ac:picMkLst>
            <pc:docMk/>
            <pc:sldMk cId="2346641427" sldId="282"/>
            <ac:picMk id="4098" creationId="{8812C2C7-E303-FC43-DAF3-D517B7AB511B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29:43.815" v="1361"/>
        <pc:sldMkLst>
          <pc:docMk/>
          <pc:sldMk cId="250314320" sldId="283"/>
        </pc:sldMkLst>
        <pc:spChg chg="mod">
          <ac:chgData name="SANTIAGO RUIZ PIEDRAHITA" userId="3f3d70cd-14bf-4f0a-9881-c0bd03724dee" providerId="ADAL" clId="{328370A8-4483-4D0A-8A41-A6EA586DF319}" dt="2025-03-21T20:29:43.815" v="1361"/>
          <ac:spMkLst>
            <pc:docMk/>
            <pc:sldMk cId="250314320" sldId="283"/>
            <ac:spMk id="66" creationId="{B80A613A-D968-55CF-2BCD-482A304D262B}"/>
          </ac:spMkLst>
        </pc:spChg>
        <pc:picChg chg="add mod">
          <ac:chgData name="SANTIAGO RUIZ PIEDRAHITA" userId="3f3d70cd-14bf-4f0a-9881-c0bd03724dee" providerId="ADAL" clId="{328370A8-4483-4D0A-8A41-A6EA586DF319}" dt="2025-03-21T20:25:24.896" v="1284" actId="1076"/>
          <ac:picMkLst>
            <pc:docMk/>
            <pc:sldMk cId="250314320" sldId="283"/>
            <ac:picMk id="13" creationId="{7479BC72-DE86-44C7-6C43-10A06CB564C7}"/>
          </ac:picMkLst>
        </pc:picChg>
      </pc:sldChg>
      <pc:sldChg chg="addSp delSp modSp add mod ord">
        <pc:chgData name="SANTIAGO RUIZ PIEDRAHITA" userId="3f3d70cd-14bf-4f0a-9881-c0bd03724dee" providerId="ADAL" clId="{328370A8-4483-4D0A-8A41-A6EA586DF319}" dt="2025-03-21T20:20:25.566" v="1217" actId="1076"/>
        <pc:sldMkLst>
          <pc:docMk/>
          <pc:sldMk cId="2807315330" sldId="284"/>
        </pc:sldMkLst>
        <pc:spChg chg="mod">
          <ac:chgData name="SANTIAGO RUIZ PIEDRAHITA" userId="3f3d70cd-14bf-4f0a-9881-c0bd03724dee" providerId="ADAL" clId="{328370A8-4483-4D0A-8A41-A6EA586DF319}" dt="2025-03-21T20:20:18.553" v="1214" actId="1076"/>
          <ac:spMkLst>
            <pc:docMk/>
            <pc:sldMk cId="2807315330" sldId="284"/>
            <ac:spMk id="3" creationId="{30FD0954-80C1-8447-410A-C2A64C6895D2}"/>
          </ac:spMkLst>
        </pc:spChg>
        <pc:spChg chg="mod">
          <ac:chgData name="SANTIAGO RUIZ PIEDRAHITA" userId="3f3d70cd-14bf-4f0a-9881-c0bd03724dee" providerId="ADAL" clId="{328370A8-4483-4D0A-8A41-A6EA586DF319}" dt="2025-03-21T15:54:11.148" v="890"/>
          <ac:spMkLst>
            <pc:docMk/>
            <pc:sldMk cId="2807315330" sldId="284"/>
            <ac:spMk id="9" creationId="{6CDCA6A0-7807-CE3B-F960-D8EFCC4A9C84}"/>
          </ac:spMkLst>
        </pc:spChg>
        <pc:spChg chg="mod">
          <ac:chgData name="SANTIAGO RUIZ PIEDRAHITA" userId="3f3d70cd-14bf-4f0a-9881-c0bd03724dee" providerId="ADAL" clId="{328370A8-4483-4D0A-8A41-A6EA586DF319}" dt="2025-03-21T15:49:50.147" v="874" actId="20577"/>
          <ac:spMkLst>
            <pc:docMk/>
            <pc:sldMk cId="2807315330" sldId="284"/>
            <ac:spMk id="66" creationId="{8FE9D5E3-30B8-FC4F-3F4C-BE0FDA165F04}"/>
          </ac:spMkLst>
        </pc:spChg>
        <pc:picChg chg="add mod">
          <ac:chgData name="SANTIAGO RUIZ PIEDRAHITA" userId="3f3d70cd-14bf-4f0a-9881-c0bd03724dee" providerId="ADAL" clId="{328370A8-4483-4D0A-8A41-A6EA586DF319}" dt="2025-03-21T20:20:25.566" v="1217" actId="1076"/>
          <ac:picMkLst>
            <pc:docMk/>
            <pc:sldMk cId="2807315330" sldId="284"/>
            <ac:picMk id="5" creationId="{2D0F2F87-8F1E-3CD4-394A-CD3F6ACD7C8E}"/>
          </ac:picMkLst>
        </pc:picChg>
        <pc:picChg chg="add mod">
          <ac:chgData name="SANTIAGO RUIZ PIEDRAHITA" userId="3f3d70cd-14bf-4f0a-9881-c0bd03724dee" providerId="ADAL" clId="{328370A8-4483-4D0A-8A41-A6EA586DF319}" dt="2025-03-21T15:54:26.698" v="891" actId="1076"/>
          <ac:picMkLst>
            <pc:docMk/>
            <pc:sldMk cId="2807315330" sldId="284"/>
            <ac:picMk id="13" creationId="{CDB82FD6-D2F4-C563-D6C3-87F220A9FE1A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39:51.040" v="1516" actId="1076"/>
        <pc:sldMkLst>
          <pc:docMk/>
          <pc:sldMk cId="619859843" sldId="285"/>
        </pc:sldMkLst>
        <pc:spChg chg="add mod">
          <ac:chgData name="SANTIAGO RUIZ PIEDRAHITA" userId="3f3d70cd-14bf-4f0a-9881-c0bd03724dee" providerId="ADAL" clId="{328370A8-4483-4D0A-8A41-A6EA586DF319}" dt="2025-03-21T20:30:37.653" v="1372" actId="20577"/>
          <ac:spMkLst>
            <pc:docMk/>
            <pc:sldMk cId="619859843" sldId="285"/>
            <ac:spMk id="8" creationId="{AF03A376-AC39-1D2B-5C7E-A26888EFF72F}"/>
          </ac:spMkLst>
        </pc:spChg>
        <pc:picChg chg="ord">
          <ac:chgData name="SANTIAGO RUIZ PIEDRAHITA" userId="3f3d70cd-14bf-4f0a-9881-c0bd03724dee" providerId="ADAL" clId="{328370A8-4483-4D0A-8A41-A6EA586DF319}" dt="2025-03-21T20:39:37.074" v="1512" actId="167"/>
          <ac:picMkLst>
            <pc:docMk/>
            <pc:sldMk cId="619859843" sldId="285"/>
            <ac:picMk id="2" creationId="{C5ED9E81-7754-3343-B6BD-F00B86CA445F}"/>
          </ac:picMkLst>
        </pc:picChg>
        <pc:picChg chg="add mod">
          <ac:chgData name="SANTIAGO RUIZ PIEDRAHITA" userId="3f3d70cd-14bf-4f0a-9881-c0bd03724dee" providerId="ADAL" clId="{328370A8-4483-4D0A-8A41-A6EA586DF319}" dt="2025-03-21T20:39:51.040" v="1516" actId="1076"/>
          <ac:picMkLst>
            <pc:docMk/>
            <pc:sldMk cId="619859843" sldId="285"/>
            <ac:picMk id="5122" creationId="{A615002D-3BF0-3CB3-8767-4D506D87BD37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35:57.826" v="1503" actId="1076"/>
        <pc:sldMkLst>
          <pc:docMk/>
          <pc:sldMk cId="409663362" sldId="286"/>
        </pc:sldMkLst>
        <pc:spChg chg="mod">
          <ac:chgData name="SANTIAGO RUIZ PIEDRAHITA" userId="3f3d70cd-14bf-4f0a-9881-c0bd03724dee" providerId="ADAL" clId="{328370A8-4483-4D0A-8A41-A6EA586DF319}" dt="2025-03-21T19:26:05.557" v="977" actId="20577"/>
          <ac:spMkLst>
            <pc:docMk/>
            <pc:sldMk cId="409663362" sldId="286"/>
            <ac:spMk id="66" creationId="{3FD0A963-E1F2-2CD8-B857-7B06FF034368}"/>
          </ac:spMkLst>
        </pc:spChg>
        <pc:picChg chg="add mod">
          <ac:chgData name="SANTIAGO RUIZ PIEDRAHITA" userId="3f3d70cd-14bf-4f0a-9881-c0bd03724dee" providerId="ADAL" clId="{328370A8-4483-4D0A-8A41-A6EA586DF319}" dt="2025-03-21T20:35:57.826" v="1503" actId="1076"/>
          <ac:picMkLst>
            <pc:docMk/>
            <pc:sldMk cId="409663362" sldId="286"/>
            <ac:picMk id="7" creationId="{A4947B57-5DBD-DA1F-BC32-23924A302B5B}"/>
          </ac:picMkLst>
        </pc:picChg>
      </pc:sldChg>
      <pc:sldChg chg="add del">
        <pc:chgData name="SANTIAGO RUIZ PIEDRAHITA" userId="3f3d70cd-14bf-4f0a-9881-c0bd03724dee" providerId="ADAL" clId="{328370A8-4483-4D0A-8A41-A6EA586DF319}" dt="2025-03-21T19:26:21.138" v="979" actId="47"/>
        <pc:sldMkLst>
          <pc:docMk/>
          <pc:sldMk cId="1719933436" sldId="287"/>
        </pc:sldMkLst>
      </pc:sldChg>
      <pc:sldChg chg="addSp delSp modSp add mod">
        <pc:chgData name="SANTIAGO RUIZ PIEDRAHITA" userId="3f3d70cd-14bf-4f0a-9881-c0bd03724dee" providerId="ADAL" clId="{328370A8-4483-4D0A-8A41-A6EA586DF319}" dt="2025-03-21T20:35:46.637" v="1500" actId="1076"/>
        <pc:sldMkLst>
          <pc:docMk/>
          <pc:sldMk cId="2734857103" sldId="288"/>
        </pc:sldMkLst>
        <pc:picChg chg="ord">
          <ac:chgData name="SANTIAGO RUIZ PIEDRAHITA" userId="3f3d70cd-14bf-4f0a-9881-c0bd03724dee" providerId="ADAL" clId="{328370A8-4483-4D0A-8A41-A6EA586DF319}" dt="2025-03-21T20:35:37.852" v="1497" actId="167"/>
          <ac:picMkLst>
            <pc:docMk/>
            <pc:sldMk cId="2734857103" sldId="288"/>
            <ac:picMk id="2" creationId="{986E814A-7FDF-1457-F405-F2D2A55D299E}"/>
          </ac:picMkLst>
        </pc:picChg>
        <pc:picChg chg="add mod">
          <ac:chgData name="SANTIAGO RUIZ PIEDRAHITA" userId="3f3d70cd-14bf-4f0a-9881-c0bd03724dee" providerId="ADAL" clId="{328370A8-4483-4D0A-8A41-A6EA586DF319}" dt="2025-03-21T20:35:46.637" v="1500" actId="1076"/>
          <ac:picMkLst>
            <pc:docMk/>
            <pc:sldMk cId="2734857103" sldId="288"/>
            <ac:picMk id="8194" creationId="{B3B30F75-5375-60D3-01F9-7D02AF37D448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00:24.094" v="1093" actId="167"/>
        <pc:sldMkLst>
          <pc:docMk/>
          <pc:sldMk cId="3232139498" sldId="289"/>
        </pc:sldMkLst>
        <pc:spChg chg="mod">
          <ac:chgData name="SANTIAGO RUIZ PIEDRAHITA" userId="3f3d70cd-14bf-4f0a-9881-c0bd03724dee" providerId="ADAL" clId="{328370A8-4483-4D0A-8A41-A6EA586DF319}" dt="2025-03-21T20:00:04.376" v="1087" actId="14100"/>
          <ac:spMkLst>
            <pc:docMk/>
            <pc:sldMk cId="3232139498" sldId="289"/>
            <ac:spMk id="3" creationId="{40746D36-809C-7DF0-65F0-6627C517B83A}"/>
          </ac:spMkLst>
        </pc:spChg>
        <pc:graphicFrameChg chg="add mod">
          <ac:chgData name="SANTIAGO RUIZ PIEDRAHITA" userId="3f3d70cd-14bf-4f0a-9881-c0bd03724dee" providerId="ADAL" clId="{328370A8-4483-4D0A-8A41-A6EA586DF319}" dt="2025-03-21T20:00:12.765" v="1089" actId="1076"/>
          <ac:graphicFrameMkLst>
            <pc:docMk/>
            <pc:sldMk cId="3232139498" sldId="289"/>
            <ac:graphicFrameMk id="13" creationId="{B1ED29CF-F487-9ECC-13D5-DE5D40204C64}"/>
          </ac:graphicFrameMkLst>
        </pc:graphicFrameChg>
        <pc:picChg chg="add mod">
          <ac:chgData name="SANTIAGO RUIZ PIEDRAHITA" userId="3f3d70cd-14bf-4f0a-9881-c0bd03724dee" providerId="ADAL" clId="{328370A8-4483-4D0A-8A41-A6EA586DF319}" dt="2025-03-21T20:00:06.884" v="1088" actId="1076"/>
          <ac:picMkLst>
            <pc:docMk/>
            <pc:sldMk cId="3232139498" sldId="289"/>
            <ac:picMk id="5" creationId="{4747BF93-1833-6210-64B3-B632DAFC9FD9}"/>
          </ac:picMkLst>
        </pc:picChg>
        <pc:picChg chg="add mod ord">
          <ac:chgData name="SANTIAGO RUIZ PIEDRAHITA" userId="3f3d70cd-14bf-4f0a-9881-c0bd03724dee" providerId="ADAL" clId="{328370A8-4483-4D0A-8A41-A6EA586DF319}" dt="2025-03-21T20:00:24.094" v="1093" actId="167"/>
          <ac:picMkLst>
            <pc:docMk/>
            <pc:sldMk cId="3232139498" sldId="289"/>
            <ac:picMk id="8" creationId="{791848BF-382A-EC1E-E16A-1BC582B881D7}"/>
          </ac:picMkLst>
        </pc:picChg>
      </pc:sldChg>
      <pc:sldChg chg="addSp modSp add mod">
        <pc:chgData name="SANTIAGO RUIZ PIEDRAHITA" userId="3f3d70cd-14bf-4f0a-9881-c0bd03724dee" providerId="ADAL" clId="{328370A8-4483-4D0A-8A41-A6EA586DF319}" dt="2025-03-21T20:29:51.098" v="1362"/>
        <pc:sldMkLst>
          <pc:docMk/>
          <pc:sldMk cId="2757253741" sldId="290"/>
        </pc:sldMkLst>
        <pc:spChg chg="add mod">
          <ac:chgData name="SANTIAGO RUIZ PIEDRAHITA" userId="3f3d70cd-14bf-4f0a-9881-c0bd03724dee" providerId="ADAL" clId="{328370A8-4483-4D0A-8A41-A6EA586DF319}" dt="2025-03-21T20:24:50.415" v="1257" actId="207"/>
          <ac:spMkLst>
            <pc:docMk/>
            <pc:sldMk cId="2757253741" sldId="290"/>
            <ac:spMk id="3" creationId="{CB8FC478-2475-8B7D-D1FE-8B4BD3C07862}"/>
          </ac:spMkLst>
        </pc:spChg>
        <pc:spChg chg="mod">
          <ac:chgData name="SANTIAGO RUIZ PIEDRAHITA" userId="3f3d70cd-14bf-4f0a-9881-c0bd03724dee" providerId="ADAL" clId="{328370A8-4483-4D0A-8A41-A6EA586DF319}" dt="2025-03-21T20:29:51.098" v="1362"/>
          <ac:spMkLst>
            <pc:docMk/>
            <pc:sldMk cId="2757253741" sldId="290"/>
            <ac:spMk id="66" creationId="{E4EE9B9A-6F67-D3E5-3C3E-74DD3B435089}"/>
          </ac:spMkLst>
        </pc:spChg>
        <pc:picChg chg="mod">
          <ac:chgData name="SANTIAGO RUIZ PIEDRAHITA" userId="3f3d70cd-14bf-4f0a-9881-c0bd03724dee" providerId="ADAL" clId="{328370A8-4483-4D0A-8A41-A6EA586DF319}" dt="2025-03-21T20:24:16.009" v="1251"/>
          <ac:picMkLst>
            <pc:docMk/>
            <pc:sldMk cId="2757253741" sldId="290"/>
            <ac:picMk id="13" creationId="{9F98CDDD-912D-B10C-A7E7-5ECD82383718}"/>
          </ac:picMkLst>
        </pc:picChg>
        <pc:picChg chg="add mod">
          <ac:chgData name="SANTIAGO RUIZ PIEDRAHITA" userId="3f3d70cd-14bf-4f0a-9881-c0bd03724dee" providerId="ADAL" clId="{328370A8-4483-4D0A-8A41-A6EA586DF319}" dt="2025-03-21T20:24:59.850" v="1258" actId="1440"/>
          <ac:picMkLst>
            <pc:docMk/>
            <pc:sldMk cId="2757253741" sldId="290"/>
            <ac:picMk id="11266" creationId="{C0544BE7-30EA-2051-D490-1E378B2E53A0}"/>
          </ac:picMkLst>
        </pc:picChg>
      </pc:sldChg>
      <pc:sldChg chg="addSp delSp modSp add mod">
        <pc:chgData name="SANTIAGO RUIZ PIEDRAHITA" userId="3f3d70cd-14bf-4f0a-9881-c0bd03724dee" providerId="ADAL" clId="{328370A8-4483-4D0A-8A41-A6EA586DF319}" dt="2025-03-21T20:48:29.997" v="1606" actId="313"/>
        <pc:sldMkLst>
          <pc:docMk/>
          <pc:sldMk cId="1017726538" sldId="291"/>
        </pc:sldMkLst>
        <pc:spChg chg="mod">
          <ac:chgData name="SANTIAGO RUIZ PIEDRAHITA" userId="3f3d70cd-14bf-4f0a-9881-c0bd03724dee" providerId="ADAL" clId="{328370A8-4483-4D0A-8A41-A6EA586DF319}" dt="2025-03-21T20:48:29.997" v="1606" actId="313"/>
          <ac:spMkLst>
            <pc:docMk/>
            <pc:sldMk cId="1017726538" sldId="291"/>
            <ac:spMk id="66" creationId="{73841CB8-8093-DB6B-55E2-E9A7F521CE0F}"/>
          </ac:spMkLst>
        </pc:spChg>
        <pc:graphicFrameChg chg="add mod modGraphic">
          <ac:chgData name="SANTIAGO RUIZ PIEDRAHITA" userId="3f3d70cd-14bf-4f0a-9881-c0bd03724dee" providerId="ADAL" clId="{328370A8-4483-4D0A-8A41-A6EA586DF319}" dt="2025-03-21T20:48:20.696" v="1605" actId="14100"/>
          <ac:graphicFrameMkLst>
            <pc:docMk/>
            <pc:sldMk cId="1017726538" sldId="291"/>
            <ac:graphicFrameMk id="11" creationId="{60BBB43D-FD23-60BD-8522-8C6250BF429E}"/>
          </ac:graphicFrameMkLst>
        </pc:graphicFrameChg>
      </pc:sldChg>
    </pc:docChg>
  </pc:docChgLst>
  <pc:docChgLst>
    <pc:chgData name="SANTIAGO RUIZ PIEDRAHITA" userId="3f3d70cd-14bf-4f0a-9881-c0bd03724dee" providerId="ADAL" clId="{68DB7D43-891A-4D79-A8DF-871E55C82288}"/>
    <pc:docChg chg="undo custSel addSld delSld modSld sldOrd">
      <pc:chgData name="SANTIAGO RUIZ PIEDRAHITA" userId="3f3d70cd-14bf-4f0a-9881-c0bd03724dee" providerId="ADAL" clId="{68DB7D43-891A-4D79-A8DF-871E55C82288}" dt="2024-09-27T04:17:08.170" v="1613"/>
      <pc:docMkLst>
        <pc:docMk/>
      </pc:docMkLst>
      <pc:sldChg chg="addSp delSp modSp mod">
        <pc:chgData name="SANTIAGO RUIZ PIEDRAHITA" userId="3f3d70cd-14bf-4f0a-9881-c0bd03724dee" providerId="ADAL" clId="{68DB7D43-891A-4D79-A8DF-871E55C82288}" dt="2024-09-27T04:12:49.127" v="1586" actId="1076"/>
        <pc:sldMkLst>
          <pc:docMk/>
          <pc:sldMk cId="2013024477" sldId="256"/>
        </pc:sldMkLst>
      </pc:sldChg>
      <pc:sldChg chg="addSp delSp modSp mod">
        <pc:chgData name="SANTIAGO RUIZ PIEDRAHITA" userId="3f3d70cd-14bf-4f0a-9881-c0bd03724dee" providerId="ADAL" clId="{68DB7D43-891A-4D79-A8DF-871E55C82288}" dt="2024-09-26T16:32:24.690" v="104" actId="14100"/>
        <pc:sldMkLst>
          <pc:docMk/>
          <pc:sldMk cId="334169383" sldId="257"/>
        </pc:sldMkLst>
      </pc:sldChg>
      <pc:sldChg chg="addSp modSp mod">
        <pc:chgData name="SANTIAGO RUIZ PIEDRAHITA" userId="3f3d70cd-14bf-4f0a-9881-c0bd03724dee" providerId="ADAL" clId="{68DB7D43-891A-4D79-A8DF-871E55C82288}" dt="2024-09-27T03:08:25.513" v="1165" actId="20577"/>
        <pc:sldMkLst>
          <pc:docMk/>
          <pc:sldMk cId="2524437856" sldId="260"/>
        </pc:sldMkLst>
      </pc:sldChg>
      <pc:sldChg chg="addSp modSp add mod ord">
        <pc:chgData name="SANTIAGO RUIZ PIEDRAHITA" userId="3f3d70cd-14bf-4f0a-9881-c0bd03724dee" providerId="ADAL" clId="{68DB7D43-891A-4D79-A8DF-871E55C82288}" dt="2024-09-26T16:47:28.220" v="283" actId="790"/>
        <pc:sldMkLst>
          <pc:docMk/>
          <pc:sldMk cId="3811076034" sldId="261"/>
        </pc:sldMkLst>
      </pc:sldChg>
      <pc:sldChg chg="addSp modSp add mod">
        <pc:chgData name="SANTIAGO RUIZ PIEDRAHITA" userId="3f3d70cd-14bf-4f0a-9881-c0bd03724dee" providerId="ADAL" clId="{68DB7D43-891A-4D79-A8DF-871E55C82288}" dt="2024-09-27T02:04:03.077" v="1046" actId="1076"/>
        <pc:sldMkLst>
          <pc:docMk/>
          <pc:sldMk cId="368843253" sldId="262"/>
        </pc:sldMkLst>
      </pc:sldChg>
      <pc:sldChg chg="modSp add del mod">
        <pc:chgData name="SANTIAGO RUIZ PIEDRAHITA" userId="3f3d70cd-14bf-4f0a-9881-c0bd03724dee" providerId="ADAL" clId="{68DB7D43-891A-4D79-A8DF-871E55C82288}" dt="2024-09-27T00:55:05.633" v="395" actId="47"/>
        <pc:sldMkLst>
          <pc:docMk/>
          <pc:sldMk cId="2732566260" sldId="263"/>
        </pc:sldMkLst>
      </pc:sldChg>
      <pc:sldChg chg="modSp add mod">
        <pc:chgData name="SANTIAGO RUIZ PIEDRAHITA" userId="3f3d70cd-14bf-4f0a-9881-c0bd03724dee" providerId="ADAL" clId="{68DB7D43-891A-4D79-A8DF-871E55C82288}" dt="2024-09-27T04:11:36.980" v="1577" actId="1036"/>
        <pc:sldMkLst>
          <pc:docMk/>
          <pc:sldMk cId="2050549295" sldId="264"/>
        </pc:sldMkLst>
      </pc:sldChg>
      <pc:sldChg chg="add del">
        <pc:chgData name="SANTIAGO RUIZ PIEDRAHITA" userId="3f3d70cd-14bf-4f0a-9881-c0bd03724dee" providerId="ADAL" clId="{68DB7D43-891A-4D79-A8DF-871E55C82288}" dt="2024-09-27T04:10:24.881" v="1553" actId="47"/>
        <pc:sldMkLst>
          <pc:docMk/>
          <pc:sldMk cId="475124760" sldId="265"/>
        </pc:sldMkLst>
      </pc:sldChg>
      <pc:sldChg chg="addSp delSp modSp add mod ord">
        <pc:chgData name="SANTIAGO RUIZ PIEDRAHITA" userId="3f3d70cd-14bf-4f0a-9881-c0bd03724dee" providerId="ADAL" clId="{68DB7D43-891A-4D79-A8DF-871E55C82288}" dt="2024-09-27T04:16:03.592" v="1591" actId="20577"/>
        <pc:sldMkLst>
          <pc:docMk/>
          <pc:sldMk cId="2750836749" sldId="266"/>
        </pc:sldMkLst>
      </pc:sldChg>
      <pc:sldChg chg="addSp delSp modSp add mod">
        <pc:chgData name="SANTIAGO RUIZ PIEDRAHITA" userId="3f3d70cd-14bf-4f0a-9881-c0bd03724dee" providerId="ADAL" clId="{68DB7D43-891A-4D79-A8DF-871E55C82288}" dt="2024-09-27T04:16:54.529" v="1602"/>
        <pc:sldMkLst>
          <pc:docMk/>
          <pc:sldMk cId="4000916909" sldId="267"/>
        </pc:sldMkLst>
      </pc:sldChg>
      <pc:sldChg chg="addSp delSp modSp add mod">
        <pc:chgData name="SANTIAGO RUIZ PIEDRAHITA" userId="3f3d70cd-14bf-4f0a-9881-c0bd03724dee" providerId="ADAL" clId="{68DB7D43-891A-4D79-A8DF-871E55C82288}" dt="2024-09-27T04:17:08.170" v="1613"/>
        <pc:sldMkLst>
          <pc:docMk/>
          <pc:sldMk cId="2894744715" sldId="268"/>
        </pc:sldMkLst>
      </pc:sldChg>
      <pc:sldChg chg="delSp modSp add del mod ord">
        <pc:chgData name="SANTIAGO RUIZ PIEDRAHITA" userId="3f3d70cd-14bf-4f0a-9881-c0bd03724dee" providerId="ADAL" clId="{68DB7D43-891A-4D79-A8DF-871E55C82288}" dt="2024-09-27T02:02:19.326" v="997" actId="47"/>
        <pc:sldMkLst>
          <pc:docMk/>
          <pc:sldMk cId="4242044529" sldId="268"/>
        </pc:sldMkLst>
      </pc:sldChg>
    </pc:docChg>
  </pc:docChgLst>
  <pc:docChgLst>
    <pc:chgData name="SANTIAGO RUIZ PIEDRAHITA" userId="3f3d70cd-14bf-4f0a-9881-c0bd03724dee" providerId="ADAL" clId="{C37FD64B-C13E-4179-B04E-45D521AB81A1}"/>
    <pc:docChg chg="undo custSel delSld modSld">
      <pc:chgData name="SANTIAGO RUIZ PIEDRAHITA" userId="3f3d70cd-14bf-4f0a-9881-c0bd03724dee" providerId="ADAL" clId="{C37FD64B-C13E-4179-B04E-45D521AB81A1}" dt="2025-03-03T15:45:59.189" v="65" actId="47"/>
      <pc:docMkLst>
        <pc:docMk/>
      </pc:docMkLst>
      <pc:sldChg chg="addSp modSp mod">
        <pc:chgData name="SANTIAGO RUIZ PIEDRAHITA" userId="3f3d70cd-14bf-4f0a-9881-c0bd03724dee" providerId="ADAL" clId="{C37FD64B-C13E-4179-B04E-45D521AB81A1}" dt="2025-03-03T15:37:45.085" v="4" actId="1076"/>
        <pc:sldMkLst>
          <pc:docMk/>
          <pc:sldMk cId="2013024477" sldId="256"/>
        </pc:sldMkLst>
        <pc:picChg chg="add mod">
          <ac:chgData name="SANTIAGO RUIZ PIEDRAHITA" userId="3f3d70cd-14bf-4f0a-9881-c0bd03724dee" providerId="ADAL" clId="{C37FD64B-C13E-4179-B04E-45D521AB81A1}" dt="2025-03-03T15:22:27.651" v="2"/>
          <ac:picMkLst>
            <pc:docMk/>
            <pc:sldMk cId="2013024477" sldId="256"/>
            <ac:picMk id="2" creationId="{FE7EFAF5-849E-A4A4-2226-B189560B6CE9}"/>
          </ac:picMkLst>
        </pc:picChg>
        <pc:picChg chg="mod">
          <ac:chgData name="SANTIAGO RUIZ PIEDRAHITA" userId="3f3d70cd-14bf-4f0a-9881-c0bd03724dee" providerId="ADAL" clId="{C37FD64B-C13E-4179-B04E-45D521AB81A1}" dt="2025-03-03T15:37:45.085" v="4" actId="1076"/>
          <ac:picMkLst>
            <pc:docMk/>
            <pc:sldMk cId="2013024477" sldId="256"/>
            <ac:picMk id="8" creationId="{00000000-0000-0000-0000-000000000000}"/>
          </ac:picMkLst>
        </pc:picChg>
      </pc:sldChg>
      <pc:sldChg chg="modSp del mod">
        <pc:chgData name="SANTIAGO RUIZ PIEDRAHITA" userId="3f3d70cd-14bf-4f0a-9881-c0bd03724dee" providerId="ADAL" clId="{C37FD64B-C13E-4179-B04E-45D521AB81A1}" dt="2025-03-03T15:45:59.189" v="65" actId="47"/>
        <pc:sldMkLst>
          <pc:docMk/>
          <pc:sldMk cId="2195167715" sldId="259"/>
        </pc:sldMkLst>
      </pc:sldChg>
      <pc:sldChg chg="modSp mod">
        <pc:chgData name="SANTIAGO RUIZ PIEDRAHITA" userId="3f3d70cd-14bf-4f0a-9881-c0bd03724dee" providerId="ADAL" clId="{C37FD64B-C13E-4179-B04E-45D521AB81A1}" dt="2025-03-03T15:21:31.996" v="1" actId="1076"/>
        <pc:sldMkLst>
          <pc:docMk/>
          <pc:sldMk cId="3811076034" sldId="261"/>
        </pc:sldMkLst>
        <pc:picChg chg="mod">
          <ac:chgData name="SANTIAGO RUIZ PIEDRAHITA" userId="3f3d70cd-14bf-4f0a-9881-c0bd03724dee" providerId="ADAL" clId="{C37FD64B-C13E-4179-B04E-45D521AB81A1}" dt="2025-03-03T15:21:31.996" v="1" actId="1076"/>
          <ac:picMkLst>
            <pc:docMk/>
            <pc:sldMk cId="3811076034" sldId="261"/>
            <ac:picMk id="2" creationId="{00000000-0000-0000-0000-000000000000}"/>
          </ac:picMkLst>
        </pc:picChg>
      </pc:sldChg>
      <pc:sldChg chg="addSp modSp mod">
        <pc:chgData name="SANTIAGO RUIZ PIEDRAHITA" userId="3f3d70cd-14bf-4f0a-9881-c0bd03724dee" providerId="ADAL" clId="{C37FD64B-C13E-4179-B04E-45D521AB81A1}" dt="2025-03-03T15:45:55.238" v="64" actId="1076"/>
        <pc:sldMkLst>
          <pc:docMk/>
          <pc:sldMk cId="4032404595" sldId="265"/>
        </pc:sldMkLst>
        <pc:spChg chg="mod">
          <ac:chgData name="SANTIAGO RUIZ PIEDRAHITA" userId="3f3d70cd-14bf-4f0a-9881-c0bd03724dee" providerId="ADAL" clId="{C37FD64B-C13E-4179-B04E-45D521AB81A1}" dt="2025-03-03T15:41:42.516" v="33" actId="1076"/>
          <ac:spMkLst>
            <pc:docMk/>
            <pc:sldMk cId="4032404595" sldId="265"/>
            <ac:spMk id="2" creationId="{2CD37196-39AE-CEBB-17ED-861B482BE799}"/>
          </ac:spMkLst>
        </pc:spChg>
        <pc:spChg chg="add mod ord">
          <ac:chgData name="SANTIAGO RUIZ PIEDRAHITA" userId="3f3d70cd-14bf-4f0a-9881-c0bd03724dee" providerId="ADAL" clId="{C37FD64B-C13E-4179-B04E-45D521AB81A1}" dt="2025-03-03T15:45:55.238" v="64" actId="1076"/>
          <ac:spMkLst>
            <pc:docMk/>
            <pc:sldMk cId="4032404595" sldId="265"/>
            <ac:spMk id="4" creationId="{5620E994-129D-71AB-77CD-28EDAC4F6791}"/>
          </ac:spMkLst>
        </pc:spChg>
        <pc:spChg chg="mod">
          <ac:chgData name="SANTIAGO RUIZ PIEDRAHITA" userId="3f3d70cd-14bf-4f0a-9881-c0bd03724dee" providerId="ADAL" clId="{C37FD64B-C13E-4179-B04E-45D521AB81A1}" dt="2025-03-03T15:42:29.624" v="48" actId="21"/>
          <ac:spMkLst>
            <pc:docMk/>
            <pc:sldMk cId="4032404595" sldId="265"/>
            <ac:spMk id="9" creationId="{44FB2239-79C4-4242-94AC-E5CFA35EF966}"/>
          </ac:spMkLst>
        </pc:spChg>
        <pc:picChg chg="mod">
          <ac:chgData name="SANTIAGO RUIZ PIEDRAHITA" userId="3f3d70cd-14bf-4f0a-9881-c0bd03724dee" providerId="ADAL" clId="{C37FD64B-C13E-4179-B04E-45D521AB81A1}" dt="2025-03-03T15:41:52.344" v="36" actId="1076"/>
          <ac:picMkLst>
            <pc:docMk/>
            <pc:sldMk cId="4032404595" sldId="265"/>
            <ac:picMk id="1026" creationId="{6B5D7C55-B22F-01F2-0299-79EC5B3EFA75}"/>
          </ac:picMkLst>
        </pc:picChg>
      </pc:sldChg>
      <pc:sldChg chg="modSp del mod">
        <pc:chgData name="SANTIAGO RUIZ PIEDRAHITA" userId="3f3d70cd-14bf-4f0a-9881-c0bd03724dee" providerId="ADAL" clId="{C37FD64B-C13E-4179-B04E-45D521AB81A1}" dt="2025-03-03T15:39:36.469" v="9" actId="47"/>
        <pc:sldMkLst>
          <pc:docMk/>
          <pc:sldMk cId="1191885437" sldId="272"/>
        </pc:sldMkLst>
      </pc:sldChg>
    </pc:docChg>
  </pc:docChgLst>
  <pc:docChgLst>
    <pc:chgData name="SANTIAGO RUIZ PIEDRAHITA" userId="3f3d70cd-14bf-4f0a-9881-c0bd03724dee" providerId="ADAL" clId="{97AE27CB-7E93-44D7-9720-6E73D7B852D3}"/>
    <pc:docChg chg="custSel delSld modSld">
      <pc:chgData name="SANTIAGO RUIZ PIEDRAHITA" userId="3f3d70cd-14bf-4f0a-9881-c0bd03724dee" providerId="ADAL" clId="{97AE27CB-7E93-44D7-9720-6E73D7B852D3}" dt="2024-11-06T18:10:12.966" v="35" actId="47"/>
      <pc:docMkLst>
        <pc:docMk/>
      </pc:docMkLst>
      <pc:sldChg chg="modSp mod">
        <pc:chgData name="SANTIAGO RUIZ PIEDRAHITA" userId="3f3d70cd-14bf-4f0a-9881-c0bd03724dee" providerId="ADAL" clId="{97AE27CB-7E93-44D7-9720-6E73D7B852D3}" dt="2024-11-06T18:09:17.100" v="12" actId="20577"/>
        <pc:sldMkLst>
          <pc:docMk/>
          <pc:sldMk cId="2195167715" sldId="259"/>
        </pc:sldMkLst>
      </pc:sldChg>
      <pc:sldChg chg="addSp delSp modSp mod">
        <pc:chgData name="SANTIAGO RUIZ PIEDRAHITA" userId="3f3d70cd-14bf-4f0a-9881-c0bd03724dee" providerId="ADAL" clId="{97AE27CB-7E93-44D7-9720-6E73D7B852D3}" dt="2024-11-06T18:09:46.703" v="17" actId="20577"/>
        <pc:sldMkLst>
          <pc:docMk/>
          <pc:sldMk cId="2050549295" sldId="264"/>
        </pc:sldMkLst>
      </pc:sldChg>
      <pc:sldChg chg="del">
        <pc:chgData name="SANTIAGO RUIZ PIEDRAHITA" userId="3f3d70cd-14bf-4f0a-9881-c0bd03724dee" providerId="ADAL" clId="{97AE27CB-7E93-44D7-9720-6E73D7B852D3}" dt="2024-11-06T18:09:56.394" v="20" actId="47"/>
        <pc:sldMkLst>
          <pc:docMk/>
          <pc:sldMk cId="2545821910" sldId="265"/>
        </pc:sldMkLst>
      </pc:sldChg>
      <pc:sldChg chg="del">
        <pc:chgData name="SANTIAGO RUIZ PIEDRAHITA" userId="3f3d70cd-14bf-4f0a-9881-c0bd03724dee" providerId="ADAL" clId="{97AE27CB-7E93-44D7-9720-6E73D7B852D3}" dt="2024-11-06T18:09:55.413" v="19" actId="47"/>
        <pc:sldMkLst>
          <pc:docMk/>
          <pc:sldMk cId="2226175357" sldId="266"/>
        </pc:sldMkLst>
      </pc:sldChg>
      <pc:sldChg chg="del">
        <pc:chgData name="SANTIAGO RUIZ PIEDRAHITA" userId="3f3d70cd-14bf-4f0a-9881-c0bd03724dee" providerId="ADAL" clId="{97AE27CB-7E93-44D7-9720-6E73D7B852D3}" dt="2024-11-06T18:09:58.899" v="22" actId="47"/>
        <pc:sldMkLst>
          <pc:docMk/>
          <pc:sldMk cId="1135740009" sldId="267"/>
        </pc:sldMkLst>
      </pc:sldChg>
      <pc:sldChg chg="del">
        <pc:chgData name="SANTIAGO RUIZ PIEDRAHITA" userId="3f3d70cd-14bf-4f0a-9881-c0bd03724dee" providerId="ADAL" clId="{97AE27CB-7E93-44D7-9720-6E73D7B852D3}" dt="2024-11-06T18:09:57.594" v="21" actId="47"/>
        <pc:sldMkLst>
          <pc:docMk/>
          <pc:sldMk cId="586876647" sldId="268"/>
        </pc:sldMkLst>
      </pc:sldChg>
      <pc:sldChg chg="del">
        <pc:chgData name="SANTIAGO RUIZ PIEDRAHITA" userId="3f3d70cd-14bf-4f0a-9881-c0bd03724dee" providerId="ADAL" clId="{97AE27CB-7E93-44D7-9720-6E73D7B852D3}" dt="2024-11-06T18:10:08.684" v="32" actId="47"/>
        <pc:sldMkLst>
          <pc:docMk/>
          <pc:sldMk cId="1276878878" sldId="269"/>
        </pc:sldMkLst>
      </pc:sldChg>
      <pc:sldChg chg="del">
        <pc:chgData name="SANTIAGO RUIZ PIEDRAHITA" userId="3f3d70cd-14bf-4f0a-9881-c0bd03724dee" providerId="ADAL" clId="{97AE27CB-7E93-44D7-9720-6E73D7B852D3}" dt="2024-11-06T18:10:01.889" v="25" actId="47"/>
        <pc:sldMkLst>
          <pc:docMk/>
          <pc:sldMk cId="1381940977" sldId="270"/>
        </pc:sldMkLst>
      </pc:sldChg>
      <pc:sldChg chg="del">
        <pc:chgData name="SANTIAGO RUIZ PIEDRAHITA" userId="3f3d70cd-14bf-4f0a-9881-c0bd03724dee" providerId="ADAL" clId="{97AE27CB-7E93-44D7-9720-6E73D7B852D3}" dt="2024-11-06T18:10:05.797" v="28" actId="47"/>
        <pc:sldMkLst>
          <pc:docMk/>
          <pc:sldMk cId="95247632" sldId="271"/>
        </pc:sldMkLst>
      </pc:sldChg>
      <pc:sldChg chg="del">
        <pc:chgData name="SANTIAGO RUIZ PIEDRAHITA" userId="3f3d70cd-14bf-4f0a-9881-c0bd03724dee" providerId="ADAL" clId="{97AE27CB-7E93-44D7-9720-6E73D7B852D3}" dt="2024-11-06T18:09:52.455" v="18" actId="47"/>
        <pc:sldMkLst>
          <pc:docMk/>
          <pc:sldMk cId="814649976" sldId="273"/>
        </pc:sldMkLst>
      </pc:sldChg>
      <pc:sldChg chg="del">
        <pc:chgData name="SANTIAGO RUIZ PIEDRAHITA" userId="3f3d70cd-14bf-4f0a-9881-c0bd03724dee" providerId="ADAL" clId="{97AE27CB-7E93-44D7-9720-6E73D7B852D3}" dt="2024-11-06T18:09:59.922" v="23" actId="47"/>
        <pc:sldMkLst>
          <pc:docMk/>
          <pc:sldMk cId="2061157416" sldId="274"/>
        </pc:sldMkLst>
      </pc:sldChg>
      <pc:sldChg chg="del">
        <pc:chgData name="SANTIAGO RUIZ PIEDRAHITA" userId="3f3d70cd-14bf-4f0a-9881-c0bd03724dee" providerId="ADAL" clId="{97AE27CB-7E93-44D7-9720-6E73D7B852D3}" dt="2024-11-06T18:10:08.140" v="31" actId="47"/>
        <pc:sldMkLst>
          <pc:docMk/>
          <pc:sldMk cId="1487555712" sldId="275"/>
        </pc:sldMkLst>
      </pc:sldChg>
      <pc:sldChg chg="del">
        <pc:chgData name="SANTIAGO RUIZ PIEDRAHITA" userId="3f3d70cd-14bf-4f0a-9881-c0bd03724dee" providerId="ADAL" clId="{97AE27CB-7E93-44D7-9720-6E73D7B852D3}" dt="2024-11-06T18:10:00.865" v="24" actId="47"/>
        <pc:sldMkLst>
          <pc:docMk/>
          <pc:sldMk cId="1542426644" sldId="276"/>
        </pc:sldMkLst>
      </pc:sldChg>
      <pc:sldChg chg="del">
        <pc:chgData name="SANTIAGO RUIZ PIEDRAHITA" userId="3f3d70cd-14bf-4f0a-9881-c0bd03724dee" providerId="ADAL" clId="{97AE27CB-7E93-44D7-9720-6E73D7B852D3}" dt="2024-11-06T18:10:09.372" v="33" actId="47"/>
        <pc:sldMkLst>
          <pc:docMk/>
          <pc:sldMk cId="3095686763" sldId="277"/>
        </pc:sldMkLst>
      </pc:sldChg>
      <pc:sldChg chg="del">
        <pc:chgData name="SANTIAGO RUIZ PIEDRAHITA" userId="3f3d70cd-14bf-4f0a-9881-c0bd03724dee" providerId="ADAL" clId="{97AE27CB-7E93-44D7-9720-6E73D7B852D3}" dt="2024-11-06T18:10:10.001" v="34" actId="47"/>
        <pc:sldMkLst>
          <pc:docMk/>
          <pc:sldMk cId="1924458370" sldId="278"/>
        </pc:sldMkLst>
      </pc:sldChg>
      <pc:sldChg chg="del">
        <pc:chgData name="SANTIAGO RUIZ PIEDRAHITA" userId="3f3d70cd-14bf-4f0a-9881-c0bd03724dee" providerId="ADAL" clId="{97AE27CB-7E93-44D7-9720-6E73D7B852D3}" dt="2024-11-06T18:10:02.691" v="26" actId="47"/>
        <pc:sldMkLst>
          <pc:docMk/>
          <pc:sldMk cId="2822566858" sldId="279"/>
        </pc:sldMkLst>
      </pc:sldChg>
      <pc:sldChg chg="del">
        <pc:chgData name="SANTIAGO RUIZ PIEDRAHITA" userId="3f3d70cd-14bf-4f0a-9881-c0bd03724dee" providerId="ADAL" clId="{97AE27CB-7E93-44D7-9720-6E73D7B852D3}" dt="2024-11-06T18:10:04.891" v="27" actId="47"/>
        <pc:sldMkLst>
          <pc:docMk/>
          <pc:sldMk cId="1251924875" sldId="280"/>
        </pc:sldMkLst>
      </pc:sldChg>
      <pc:sldChg chg="del">
        <pc:chgData name="SANTIAGO RUIZ PIEDRAHITA" userId="3f3d70cd-14bf-4f0a-9881-c0bd03724dee" providerId="ADAL" clId="{97AE27CB-7E93-44D7-9720-6E73D7B852D3}" dt="2024-11-06T18:10:07.348" v="30" actId="47"/>
        <pc:sldMkLst>
          <pc:docMk/>
          <pc:sldMk cId="1720625986" sldId="281"/>
        </pc:sldMkLst>
      </pc:sldChg>
      <pc:sldChg chg="del">
        <pc:chgData name="SANTIAGO RUIZ PIEDRAHITA" userId="3f3d70cd-14bf-4f0a-9881-c0bd03724dee" providerId="ADAL" clId="{97AE27CB-7E93-44D7-9720-6E73D7B852D3}" dt="2024-11-06T18:10:06.635" v="29" actId="47"/>
        <pc:sldMkLst>
          <pc:docMk/>
          <pc:sldMk cId="2786301155" sldId="282"/>
        </pc:sldMkLst>
      </pc:sldChg>
      <pc:sldChg chg="del">
        <pc:chgData name="SANTIAGO RUIZ PIEDRAHITA" userId="3f3d70cd-14bf-4f0a-9881-c0bd03724dee" providerId="ADAL" clId="{97AE27CB-7E93-44D7-9720-6E73D7B852D3}" dt="2024-11-06T18:10:12.966" v="35" actId="47"/>
        <pc:sldMkLst>
          <pc:docMk/>
          <pc:sldMk cId="84066703" sldId="283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image" Target="../media/image9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93159-F91C-4F95-8A44-3E2FDE64B2A1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BDE2C16D-4314-4581-AED0-71DE22C1587B}">
      <dgm:prSet/>
      <dgm:spPr/>
      <dgm:t>
        <a:bodyPr/>
        <a:lstStyle/>
        <a:p>
          <a:pPr algn="ctr"/>
          <a:r>
            <a:rPr lang="es-ES" dirty="0">
              <a:solidFill>
                <a:schemeClr val="tx1"/>
              </a:solidFill>
            </a:rPr>
            <a:t>Unidades adimensionales.</a:t>
          </a:r>
          <a:endParaRPr lang="es-CO" dirty="0">
            <a:solidFill>
              <a:schemeClr val="tx1"/>
            </a:solidFill>
          </a:endParaRPr>
        </a:p>
      </dgm:t>
    </dgm:pt>
    <dgm:pt modelId="{D97EFF89-D643-489F-980E-3FB05ED78282}" type="parTrans" cxnId="{6415E214-FBA1-4A7D-8D45-A74BBEB95B8F}">
      <dgm:prSet/>
      <dgm:spPr/>
      <dgm:t>
        <a:bodyPr/>
        <a:lstStyle/>
        <a:p>
          <a:endParaRPr lang="es-CO"/>
        </a:p>
      </dgm:t>
    </dgm:pt>
    <dgm:pt modelId="{7AD5E99B-DF9A-4AD0-B6EB-5DC47FF41A2E}" type="sibTrans" cxnId="{6415E214-FBA1-4A7D-8D45-A74BBEB95B8F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2D72D81C-3915-40FA-9F9F-BE64D33155D1}">
          <dgm:prSet/>
          <dgm:spPr/>
          <dgm:t>
            <a:bodyPr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Solo para (</a:t>
              </a:r>
              <a14:m>
                <m:oMath xmlns:m="http://schemas.openxmlformats.org/officeDocument/2006/math">
                  <m:r>
                    <a:rPr lang="es-ES" b="0" i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  <m:r>
                    <a:rPr lang="es-ES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𝐽</m:t>
                  </m:r>
                  <m:r>
                    <a:rPr lang="es-ES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=1</m:t>
                  </m:r>
                </m:oMath>
              </a14:m>
              <a:r>
                <a:rPr lang="es-ES" dirty="0">
                  <a:solidFill>
                    <a:schemeClr val="tx1"/>
                  </a:solidFill>
                </a:rPr>
                <a:t> ) – Sistemas ferromagnéticos.</a:t>
              </a:r>
              <a:endParaRPr lang="es-CO" dirty="0">
                <a:solidFill>
                  <a:schemeClr val="tx1"/>
                </a:solidFill>
              </a:endParaRPr>
            </a:p>
          </dgm:t>
        </dgm:pt>
      </mc:Choice>
      <mc:Fallback xmlns="">
        <dgm:pt modelId="{2D72D81C-3915-40FA-9F9F-BE64D33155D1}">
          <dgm:prSet/>
          <dgm:spPr/>
          <dgm:t>
            <a:bodyPr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Solo para (</a:t>
              </a:r>
              <a:r>
                <a:rPr lang="es-ES" b="0" i="0">
                  <a:solidFill>
                    <a:schemeClr val="tx1"/>
                  </a:solidFill>
                </a:rPr>
                <a:t> </a:t>
              </a:r>
              <a:r>
                <a:rPr lang="es-ES" i="0">
                  <a:solidFill>
                    <a:schemeClr val="tx1"/>
                  </a:solidFill>
                </a:rPr>
                <a:t>𝐽=1</a:t>
              </a:r>
              <a:r>
                <a:rPr lang="es-ES" dirty="0">
                  <a:solidFill>
                    <a:schemeClr val="tx1"/>
                  </a:solidFill>
                </a:rPr>
                <a:t> ) – Sistemas ferromagnéticos.</a:t>
              </a:r>
              <a:endParaRPr lang="es-CO" dirty="0">
                <a:solidFill>
                  <a:schemeClr val="tx1"/>
                </a:solidFill>
              </a:endParaRPr>
            </a:p>
          </dgm:t>
        </dgm:pt>
      </mc:Fallback>
    </mc:AlternateContent>
    <dgm:pt modelId="{70BEA464-1496-49B6-BD79-2E2EC161F8A9}" type="parTrans" cxnId="{5888F68B-170C-4605-A67F-B1137D82EDD0}">
      <dgm:prSet/>
      <dgm:spPr/>
      <dgm:t>
        <a:bodyPr/>
        <a:lstStyle/>
        <a:p>
          <a:endParaRPr lang="es-CO"/>
        </a:p>
      </dgm:t>
    </dgm:pt>
    <dgm:pt modelId="{019EFA9E-9C56-476A-B60D-0315CEF182D6}" type="sibTrans" cxnId="{5888F68B-170C-4605-A67F-B1137D82EDD0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98547164-D703-4023-86FA-8F031D2BA7C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E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m:oMathPara>
              </a14:m>
              <a:endParaRPr lang="es-CO" dirty="0"/>
            </a:p>
          </dgm:t>
        </dgm:pt>
      </mc:Choice>
      <mc:Fallback xmlns="">
        <dgm:pt modelId="{98547164-D703-4023-86FA-8F031D2BA7C9}">
          <dgm:prSet/>
          <dgm:spPr/>
          <dgm:t>
            <a:bodyPr/>
            <a:lstStyle/>
            <a:p>
              <a:r>
                <a:rPr lang="es-ES" b="0" i="0">
                  <a:solidFill>
                    <a:schemeClr val="tx1"/>
                  </a:solidFill>
                </a:rPr>
                <a:t>𝐾_𝐵 </a:t>
              </a:r>
              <a:r>
                <a:rPr lang="es-ES" i="0">
                  <a:solidFill>
                    <a:schemeClr val="tx1"/>
                  </a:solidFill>
                </a:rPr>
                <a:t> = 1</a:t>
              </a:r>
              <a:endParaRPr lang="es-CO" dirty="0"/>
            </a:p>
          </dgm:t>
        </dgm:pt>
      </mc:Fallback>
    </mc:AlternateContent>
    <dgm:pt modelId="{8AA01F25-21C5-4FF1-9970-F408B01D43AE}" type="sibTrans" cxnId="{5EB43B6F-BE59-4B68-B0A5-7302AEDAAAE5}">
      <dgm:prSet/>
      <dgm:spPr/>
      <dgm:t>
        <a:bodyPr/>
        <a:lstStyle/>
        <a:p>
          <a:endParaRPr lang="es-CO"/>
        </a:p>
      </dgm:t>
    </dgm:pt>
    <dgm:pt modelId="{4BA05974-0B0D-4C65-905C-90A8BF506335}" type="parTrans" cxnId="{5EB43B6F-BE59-4B68-B0A5-7302AEDAAAE5}">
      <dgm:prSet/>
      <dgm:spPr/>
      <dgm:t>
        <a:bodyPr/>
        <a:lstStyle/>
        <a:p>
          <a:endParaRPr lang="es-CO"/>
        </a:p>
      </dgm:t>
    </dgm:pt>
    <dgm:pt modelId="{54CD24D7-D0E9-442D-AD00-2AFFEE2FBAE9}" type="pres">
      <dgm:prSet presAssocID="{87B93159-F91C-4F95-8A44-3E2FDE64B2A1}" presName="linear" presStyleCnt="0">
        <dgm:presLayoutVars>
          <dgm:animLvl val="lvl"/>
          <dgm:resizeHandles val="exact"/>
        </dgm:presLayoutVars>
      </dgm:prSet>
      <dgm:spPr/>
    </dgm:pt>
    <dgm:pt modelId="{02F1A4C3-3738-4629-AE41-5D44F028D798}" type="pres">
      <dgm:prSet presAssocID="{BDE2C16D-4314-4581-AED0-71DE22C158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0381B3-65A4-4949-8E0B-27BFF12A7482}" type="pres">
      <dgm:prSet presAssocID="{7AD5E99B-DF9A-4AD0-B6EB-5DC47FF41A2E}" presName="spacer" presStyleCnt="0"/>
      <dgm:spPr/>
    </dgm:pt>
    <dgm:pt modelId="{5FABE23B-042C-4A7F-B9DA-5C53CA93C183}" type="pres">
      <dgm:prSet presAssocID="{98547164-D703-4023-86FA-8F031D2BA7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4532DE-FCC0-47E3-915F-9EE4D81A125A}" type="pres">
      <dgm:prSet presAssocID="{8AA01F25-21C5-4FF1-9970-F408B01D43AE}" presName="spacer" presStyleCnt="0"/>
      <dgm:spPr/>
    </dgm:pt>
    <dgm:pt modelId="{B55CB6C6-43CD-4453-B586-2C421F60AA70}" type="pres">
      <dgm:prSet presAssocID="{2D72D81C-3915-40FA-9F9F-BE64D33155D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86BF111-BFAA-43F3-A763-86510BAD627E}" type="presOf" srcId="{BDE2C16D-4314-4581-AED0-71DE22C1587B}" destId="{02F1A4C3-3738-4629-AE41-5D44F028D798}" srcOrd="0" destOrd="0" presId="urn:microsoft.com/office/officeart/2005/8/layout/vList2"/>
    <dgm:cxn modelId="{6415E214-FBA1-4A7D-8D45-A74BBEB95B8F}" srcId="{87B93159-F91C-4F95-8A44-3E2FDE64B2A1}" destId="{BDE2C16D-4314-4581-AED0-71DE22C1587B}" srcOrd="0" destOrd="0" parTransId="{D97EFF89-D643-489F-980E-3FB05ED78282}" sibTransId="{7AD5E99B-DF9A-4AD0-B6EB-5DC47FF41A2E}"/>
    <dgm:cxn modelId="{EE460018-4CA2-4662-A4B7-8F3BA7906479}" type="presOf" srcId="{2D72D81C-3915-40FA-9F9F-BE64D33155D1}" destId="{B55CB6C6-43CD-4453-B586-2C421F60AA70}" srcOrd="0" destOrd="0" presId="urn:microsoft.com/office/officeart/2005/8/layout/vList2"/>
    <dgm:cxn modelId="{A9F3311B-9531-4AF9-9978-B56D2C89A35F}" type="presOf" srcId="{87B93159-F91C-4F95-8A44-3E2FDE64B2A1}" destId="{54CD24D7-D0E9-442D-AD00-2AFFEE2FBAE9}" srcOrd="0" destOrd="0" presId="urn:microsoft.com/office/officeart/2005/8/layout/vList2"/>
    <dgm:cxn modelId="{CA9C041C-C729-43C2-8EC3-F26C2496DE6B}" type="presOf" srcId="{98547164-D703-4023-86FA-8F031D2BA7C9}" destId="{5FABE23B-042C-4A7F-B9DA-5C53CA93C183}" srcOrd="0" destOrd="0" presId="urn:microsoft.com/office/officeart/2005/8/layout/vList2"/>
    <dgm:cxn modelId="{5EB43B6F-BE59-4B68-B0A5-7302AEDAAAE5}" srcId="{87B93159-F91C-4F95-8A44-3E2FDE64B2A1}" destId="{98547164-D703-4023-86FA-8F031D2BA7C9}" srcOrd="1" destOrd="0" parTransId="{4BA05974-0B0D-4C65-905C-90A8BF506335}" sibTransId="{8AA01F25-21C5-4FF1-9970-F408B01D43AE}"/>
    <dgm:cxn modelId="{5888F68B-170C-4605-A67F-B1137D82EDD0}" srcId="{87B93159-F91C-4F95-8A44-3E2FDE64B2A1}" destId="{2D72D81C-3915-40FA-9F9F-BE64D33155D1}" srcOrd="2" destOrd="0" parTransId="{70BEA464-1496-49B6-BD79-2E2EC161F8A9}" sibTransId="{019EFA9E-9C56-476A-B60D-0315CEF182D6}"/>
    <dgm:cxn modelId="{8C239D2E-A4AF-4DC5-9FAA-91CF50E2928A}" type="presParOf" srcId="{54CD24D7-D0E9-442D-AD00-2AFFEE2FBAE9}" destId="{02F1A4C3-3738-4629-AE41-5D44F028D798}" srcOrd="0" destOrd="0" presId="urn:microsoft.com/office/officeart/2005/8/layout/vList2"/>
    <dgm:cxn modelId="{46CBAA28-CEA3-4038-9B8A-2063050F3E1C}" type="presParOf" srcId="{54CD24D7-D0E9-442D-AD00-2AFFEE2FBAE9}" destId="{650381B3-65A4-4949-8E0B-27BFF12A7482}" srcOrd="1" destOrd="0" presId="urn:microsoft.com/office/officeart/2005/8/layout/vList2"/>
    <dgm:cxn modelId="{402136ED-0E80-470F-B118-C013E2A7C282}" type="presParOf" srcId="{54CD24D7-D0E9-442D-AD00-2AFFEE2FBAE9}" destId="{5FABE23B-042C-4A7F-B9DA-5C53CA93C183}" srcOrd="2" destOrd="0" presId="urn:microsoft.com/office/officeart/2005/8/layout/vList2"/>
    <dgm:cxn modelId="{2822C0AE-01DB-40D7-8CE7-C9E8115121F1}" type="presParOf" srcId="{54CD24D7-D0E9-442D-AD00-2AFFEE2FBAE9}" destId="{5B4532DE-FCC0-47E3-915F-9EE4D81A125A}" srcOrd="3" destOrd="0" presId="urn:microsoft.com/office/officeart/2005/8/layout/vList2"/>
    <dgm:cxn modelId="{65F39131-FCCA-4303-A74D-ADF962F5B486}" type="presParOf" srcId="{54CD24D7-D0E9-442D-AD00-2AFFEE2FBAE9}" destId="{B55CB6C6-43CD-4453-B586-2C421F60AA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B93159-F91C-4F95-8A44-3E2FDE64B2A1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BDE2C16D-4314-4581-AED0-71DE22C1587B}">
      <dgm:prSet/>
      <dgm:spPr/>
      <dgm:t>
        <a:bodyPr/>
        <a:lstStyle/>
        <a:p>
          <a:pPr algn="ctr"/>
          <a:r>
            <a:rPr lang="es-ES" dirty="0">
              <a:solidFill>
                <a:schemeClr val="tx1"/>
              </a:solidFill>
            </a:rPr>
            <a:t>Unidades adimensionales.</a:t>
          </a:r>
          <a:endParaRPr lang="es-CO" dirty="0">
            <a:solidFill>
              <a:schemeClr val="tx1"/>
            </a:solidFill>
          </a:endParaRPr>
        </a:p>
      </dgm:t>
    </dgm:pt>
    <dgm:pt modelId="{D97EFF89-D643-489F-980E-3FB05ED78282}" type="parTrans" cxnId="{6415E214-FBA1-4A7D-8D45-A74BBEB95B8F}">
      <dgm:prSet/>
      <dgm:spPr/>
      <dgm:t>
        <a:bodyPr/>
        <a:lstStyle/>
        <a:p>
          <a:endParaRPr lang="es-CO"/>
        </a:p>
      </dgm:t>
    </dgm:pt>
    <dgm:pt modelId="{7AD5E99B-DF9A-4AD0-B6EB-5DC47FF41A2E}" type="sibTrans" cxnId="{6415E214-FBA1-4A7D-8D45-A74BBEB95B8F}">
      <dgm:prSet/>
      <dgm:spPr/>
      <dgm:t>
        <a:bodyPr/>
        <a:lstStyle/>
        <a:p>
          <a:endParaRPr lang="es-CO"/>
        </a:p>
      </dgm:t>
    </dgm:pt>
    <dgm:pt modelId="{2D72D81C-3915-40FA-9F9F-BE64D33155D1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70BEA464-1496-49B6-BD79-2E2EC161F8A9}" type="parTrans" cxnId="{5888F68B-170C-4605-A67F-B1137D82EDD0}">
      <dgm:prSet/>
      <dgm:spPr/>
      <dgm:t>
        <a:bodyPr/>
        <a:lstStyle/>
        <a:p>
          <a:endParaRPr lang="es-CO"/>
        </a:p>
      </dgm:t>
    </dgm:pt>
    <dgm:pt modelId="{019EFA9E-9C56-476A-B60D-0315CEF182D6}" type="sibTrans" cxnId="{5888F68B-170C-4605-A67F-B1137D82EDD0}">
      <dgm:prSet/>
      <dgm:spPr/>
      <dgm:t>
        <a:bodyPr/>
        <a:lstStyle/>
        <a:p>
          <a:endParaRPr lang="es-CO"/>
        </a:p>
      </dgm:t>
    </dgm:pt>
    <dgm:pt modelId="{98547164-D703-4023-86FA-8F031D2BA7C9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8AA01F25-21C5-4FF1-9970-F408B01D43AE}" type="sibTrans" cxnId="{5EB43B6F-BE59-4B68-B0A5-7302AEDAAAE5}">
      <dgm:prSet/>
      <dgm:spPr/>
      <dgm:t>
        <a:bodyPr/>
        <a:lstStyle/>
        <a:p>
          <a:endParaRPr lang="es-CO"/>
        </a:p>
      </dgm:t>
    </dgm:pt>
    <dgm:pt modelId="{4BA05974-0B0D-4C65-905C-90A8BF506335}" type="parTrans" cxnId="{5EB43B6F-BE59-4B68-B0A5-7302AEDAAAE5}">
      <dgm:prSet/>
      <dgm:spPr/>
      <dgm:t>
        <a:bodyPr/>
        <a:lstStyle/>
        <a:p>
          <a:endParaRPr lang="es-CO"/>
        </a:p>
      </dgm:t>
    </dgm:pt>
    <dgm:pt modelId="{54CD24D7-D0E9-442D-AD00-2AFFEE2FBAE9}" type="pres">
      <dgm:prSet presAssocID="{87B93159-F91C-4F95-8A44-3E2FDE64B2A1}" presName="linear" presStyleCnt="0">
        <dgm:presLayoutVars>
          <dgm:animLvl val="lvl"/>
          <dgm:resizeHandles val="exact"/>
        </dgm:presLayoutVars>
      </dgm:prSet>
      <dgm:spPr/>
    </dgm:pt>
    <dgm:pt modelId="{02F1A4C3-3738-4629-AE41-5D44F028D798}" type="pres">
      <dgm:prSet presAssocID="{BDE2C16D-4314-4581-AED0-71DE22C158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0381B3-65A4-4949-8E0B-27BFF12A7482}" type="pres">
      <dgm:prSet presAssocID="{7AD5E99B-DF9A-4AD0-B6EB-5DC47FF41A2E}" presName="spacer" presStyleCnt="0"/>
      <dgm:spPr/>
    </dgm:pt>
    <dgm:pt modelId="{5FABE23B-042C-4A7F-B9DA-5C53CA93C183}" type="pres">
      <dgm:prSet presAssocID="{98547164-D703-4023-86FA-8F031D2BA7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4532DE-FCC0-47E3-915F-9EE4D81A125A}" type="pres">
      <dgm:prSet presAssocID="{8AA01F25-21C5-4FF1-9970-F408B01D43AE}" presName="spacer" presStyleCnt="0"/>
      <dgm:spPr/>
    </dgm:pt>
    <dgm:pt modelId="{B55CB6C6-43CD-4453-B586-2C421F60AA70}" type="pres">
      <dgm:prSet presAssocID="{2D72D81C-3915-40FA-9F9F-BE64D33155D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86BF111-BFAA-43F3-A763-86510BAD627E}" type="presOf" srcId="{BDE2C16D-4314-4581-AED0-71DE22C1587B}" destId="{02F1A4C3-3738-4629-AE41-5D44F028D798}" srcOrd="0" destOrd="0" presId="urn:microsoft.com/office/officeart/2005/8/layout/vList2"/>
    <dgm:cxn modelId="{6415E214-FBA1-4A7D-8D45-A74BBEB95B8F}" srcId="{87B93159-F91C-4F95-8A44-3E2FDE64B2A1}" destId="{BDE2C16D-4314-4581-AED0-71DE22C1587B}" srcOrd="0" destOrd="0" parTransId="{D97EFF89-D643-489F-980E-3FB05ED78282}" sibTransId="{7AD5E99B-DF9A-4AD0-B6EB-5DC47FF41A2E}"/>
    <dgm:cxn modelId="{EE460018-4CA2-4662-A4B7-8F3BA7906479}" type="presOf" srcId="{2D72D81C-3915-40FA-9F9F-BE64D33155D1}" destId="{B55CB6C6-43CD-4453-B586-2C421F60AA70}" srcOrd="0" destOrd="0" presId="urn:microsoft.com/office/officeart/2005/8/layout/vList2"/>
    <dgm:cxn modelId="{A9F3311B-9531-4AF9-9978-B56D2C89A35F}" type="presOf" srcId="{87B93159-F91C-4F95-8A44-3E2FDE64B2A1}" destId="{54CD24D7-D0E9-442D-AD00-2AFFEE2FBAE9}" srcOrd="0" destOrd="0" presId="urn:microsoft.com/office/officeart/2005/8/layout/vList2"/>
    <dgm:cxn modelId="{CA9C041C-C729-43C2-8EC3-F26C2496DE6B}" type="presOf" srcId="{98547164-D703-4023-86FA-8F031D2BA7C9}" destId="{5FABE23B-042C-4A7F-B9DA-5C53CA93C183}" srcOrd="0" destOrd="0" presId="urn:microsoft.com/office/officeart/2005/8/layout/vList2"/>
    <dgm:cxn modelId="{5EB43B6F-BE59-4B68-B0A5-7302AEDAAAE5}" srcId="{87B93159-F91C-4F95-8A44-3E2FDE64B2A1}" destId="{98547164-D703-4023-86FA-8F031D2BA7C9}" srcOrd="1" destOrd="0" parTransId="{4BA05974-0B0D-4C65-905C-90A8BF506335}" sibTransId="{8AA01F25-21C5-4FF1-9970-F408B01D43AE}"/>
    <dgm:cxn modelId="{5888F68B-170C-4605-A67F-B1137D82EDD0}" srcId="{87B93159-F91C-4F95-8A44-3E2FDE64B2A1}" destId="{2D72D81C-3915-40FA-9F9F-BE64D33155D1}" srcOrd="2" destOrd="0" parTransId="{70BEA464-1496-49B6-BD79-2E2EC161F8A9}" sibTransId="{019EFA9E-9C56-476A-B60D-0315CEF182D6}"/>
    <dgm:cxn modelId="{8C239D2E-A4AF-4DC5-9FAA-91CF50E2928A}" type="presParOf" srcId="{54CD24D7-D0E9-442D-AD00-2AFFEE2FBAE9}" destId="{02F1A4C3-3738-4629-AE41-5D44F028D798}" srcOrd="0" destOrd="0" presId="urn:microsoft.com/office/officeart/2005/8/layout/vList2"/>
    <dgm:cxn modelId="{46CBAA28-CEA3-4038-9B8A-2063050F3E1C}" type="presParOf" srcId="{54CD24D7-D0E9-442D-AD00-2AFFEE2FBAE9}" destId="{650381B3-65A4-4949-8E0B-27BFF12A7482}" srcOrd="1" destOrd="0" presId="urn:microsoft.com/office/officeart/2005/8/layout/vList2"/>
    <dgm:cxn modelId="{402136ED-0E80-470F-B118-C013E2A7C282}" type="presParOf" srcId="{54CD24D7-D0E9-442D-AD00-2AFFEE2FBAE9}" destId="{5FABE23B-042C-4A7F-B9DA-5C53CA93C183}" srcOrd="2" destOrd="0" presId="urn:microsoft.com/office/officeart/2005/8/layout/vList2"/>
    <dgm:cxn modelId="{2822C0AE-01DB-40D7-8CE7-C9E8115121F1}" type="presParOf" srcId="{54CD24D7-D0E9-442D-AD00-2AFFEE2FBAE9}" destId="{5B4532DE-FCC0-47E3-915F-9EE4D81A125A}" srcOrd="3" destOrd="0" presId="urn:microsoft.com/office/officeart/2005/8/layout/vList2"/>
    <dgm:cxn modelId="{65F39131-FCCA-4303-A74D-ADF962F5B486}" type="presParOf" srcId="{54CD24D7-D0E9-442D-AD00-2AFFEE2FBAE9}" destId="{B55CB6C6-43CD-4453-B586-2C421F60AA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5D6B43-6537-4329-AF81-56233F2A7AB0}" type="doc">
      <dgm:prSet loTypeId="urn:microsoft.com/office/officeart/2005/8/layout/vList5" loCatId="list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es-CO"/>
        </a:p>
      </dgm:t>
    </dgm:pt>
    <dgm:pt modelId="{FA48CCCB-C133-45C3-9D7C-2F67EA25AF33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Condiciones de frontera:</a:t>
          </a:r>
          <a:endParaRPr lang="es-CO" dirty="0">
            <a:solidFill>
              <a:schemeClr val="tx1"/>
            </a:solidFill>
          </a:endParaRPr>
        </a:p>
      </dgm:t>
    </dgm:pt>
    <dgm:pt modelId="{E7329F61-E3B0-4693-970D-6548139E5BB4}" type="parTrans" cxnId="{556078AD-AF0E-46B8-947A-B8EB86A599F7}">
      <dgm:prSet/>
      <dgm:spPr/>
      <dgm:t>
        <a:bodyPr/>
        <a:lstStyle/>
        <a:p>
          <a:endParaRPr lang="es-CO"/>
        </a:p>
      </dgm:t>
    </dgm:pt>
    <dgm:pt modelId="{548506A4-2E7D-47D4-B7F9-17A681764820}" type="sibTrans" cxnId="{556078AD-AF0E-46B8-947A-B8EB86A599F7}">
      <dgm:prSet/>
      <dgm:spPr/>
      <dgm:t>
        <a:bodyPr/>
        <a:lstStyle/>
        <a:p>
          <a:endParaRPr lang="es-CO"/>
        </a:p>
      </dgm:t>
    </dgm:pt>
    <dgm:pt modelId="{7B4AB1B3-0A2B-4F2F-8861-3AB5B4444D7B}">
      <dgm:prSet/>
      <dgm:spPr/>
      <dgm:t>
        <a:bodyPr/>
        <a:lstStyle/>
        <a:p>
          <a:r>
            <a:rPr lang="es-ES"/>
            <a:t>Periódicas</a:t>
          </a:r>
          <a:endParaRPr lang="es-CO"/>
        </a:p>
      </dgm:t>
    </dgm:pt>
    <dgm:pt modelId="{FB474E45-DF15-4C79-80C8-DAD946263E6C}" type="parTrans" cxnId="{6061DDF7-2020-4DC6-9AE9-18452B18BE98}">
      <dgm:prSet/>
      <dgm:spPr/>
      <dgm:t>
        <a:bodyPr/>
        <a:lstStyle/>
        <a:p>
          <a:endParaRPr lang="es-CO"/>
        </a:p>
      </dgm:t>
    </dgm:pt>
    <dgm:pt modelId="{06A43901-7AFF-407E-8E09-9A67A39C8ED2}" type="sibTrans" cxnId="{6061DDF7-2020-4DC6-9AE9-18452B18BE98}">
      <dgm:prSet/>
      <dgm:spPr/>
      <dgm:t>
        <a:bodyPr/>
        <a:lstStyle/>
        <a:p>
          <a:endParaRPr lang="es-CO"/>
        </a:p>
      </dgm:t>
    </dgm:pt>
    <dgm:pt modelId="{8567D35F-3462-4F25-8FAE-B139ED9C2867}">
      <dgm:prSet/>
      <dgm:spPr/>
      <dgm:t>
        <a:bodyPr/>
        <a:lstStyle/>
        <a:p>
          <a:r>
            <a:rPr lang="es-ES"/>
            <a:t>No periódicas</a:t>
          </a:r>
          <a:endParaRPr lang="es-CO"/>
        </a:p>
      </dgm:t>
    </dgm:pt>
    <dgm:pt modelId="{A44BB735-432B-4FFE-8C85-A0BA17BFB9D4}" type="parTrans" cxnId="{B47481F1-8AFA-4F6B-BA63-A041636B5098}">
      <dgm:prSet/>
      <dgm:spPr/>
      <dgm:t>
        <a:bodyPr/>
        <a:lstStyle/>
        <a:p>
          <a:endParaRPr lang="es-CO"/>
        </a:p>
      </dgm:t>
    </dgm:pt>
    <dgm:pt modelId="{BCE573DB-CC08-4B4B-ADA0-A01EDD1EECED}" type="sibTrans" cxnId="{B47481F1-8AFA-4F6B-BA63-A041636B5098}">
      <dgm:prSet/>
      <dgm:spPr/>
      <dgm:t>
        <a:bodyPr/>
        <a:lstStyle/>
        <a:p>
          <a:endParaRPr lang="es-CO"/>
        </a:p>
      </dgm:t>
    </dgm:pt>
    <dgm:pt modelId="{BAC4B8D6-393F-4F63-BCFE-21765A54CE04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Configuración inicial:</a:t>
          </a:r>
          <a:endParaRPr lang="es-CO" dirty="0">
            <a:solidFill>
              <a:schemeClr val="tx1"/>
            </a:solidFill>
          </a:endParaRPr>
        </a:p>
      </dgm:t>
    </dgm:pt>
    <dgm:pt modelId="{2C102C34-6AB6-4476-90AB-D3EE1E65722C}" type="parTrans" cxnId="{B4D7C58B-E3AF-4FC9-9CD8-EECB016A2072}">
      <dgm:prSet/>
      <dgm:spPr/>
      <dgm:t>
        <a:bodyPr/>
        <a:lstStyle/>
        <a:p>
          <a:endParaRPr lang="es-CO"/>
        </a:p>
      </dgm:t>
    </dgm:pt>
    <dgm:pt modelId="{631951D5-8CF2-4EA0-8CEF-65231740988C}" type="sibTrans" cxnId="{B4D7C58B-E3AF-4FC9-9CD8-EECB016A2072}">
      <dgm:prSet/>
      <dgm:spPr/>
      <dgm:t>
        <a:bodyPr/>
        <a:lstStyle/>
        <a:p>
          <a:endParaRPr lang="es-CO"/>
        </a:p>
      </dgm:t>
    </dgm:pt>
    <dgm:pt modelId="{72C44B94-19FA-4D6B-8687-37151887D340}">
      <dgm:prSet/>
      <dgm:spPr/>
      <dgm:t>
        <a:bodyPr/>
        <a:lstStyle/>
        <a:p>
          <a:r>
            <a:rPr lang="es-ES"/>
            <a:t>Aleatorio</a:t>
          </a:r>
          <a:endParaRPr lang="es-CO"/>
        </a:p>
      </dgm:t>
    </dgm:pt>
    <dgm:pt modelId="{BA2A904A-5665-40DA-907B-85ADD913DD49}" type="parTrans" cxnId="{EC524A39-E14F-4D8B-A2FB-8DC30D0BE984}">
      <dgm:prSet/>
      <dgm:spPr/>
      <dgm:t>
        <a:bodyPr/>
        <a:lstStyle/>
        <a:p>
          <a:endParaRPr lang="es-CO"/>
        </a:p>
      </dgm:t>
    </dgm:pt>
    <dgm:pt modelId="{9452FCD1-BE02-4816-B070-CA2E1CD37C03}" type="sibTrans" cxnId="{EC524A39-E14F-4D8B-A2FB-8DC30D0BE984}">
      <dgm:prSet/>
      <dgm:spPr/>
      <dgm:t>
        <a:bodyPr/>
        <a:lstStyle/>
        <a:p>
          <a:endParaRPr lang="es-CO"/>
        </a:p>
      </dgm:t>
    </dgm:pt>
    <dgm:pt modelId="{643E4433-1F53-4FAA-99E2-1345F8A9C4E3}">
      <dgm:prSet/>
      <dgm:spPr/>
      <dgm:t>
        <a:bodyPr/>
        <a:lstStyle/>
        <a:p>
          <a:r>
            <a:rPr lang="es-ES"/>
            <a:t>Ordenado</a:t>
          </a:r>
          <a:endParaRPr lang="es-CO"/>
        </a:p>
      </dgm:t>
    </dgm:pt>
    <dgm:pt modelId="{07D6EE02-3905-4864-A822-7CDEB01DB3F1}" type="parTrans" cxnId="{F2C07627-1716-40FA-8E26-008D2CB1EBBA}">
      <dgm:prSet/>
      <dgm:spPr/>
      <dgm:t>
        <a:bodyPr/>
        <a:lstStyle/>
        <a:p>
          <a:endParaRPr lang="es-CO"/>
        </a:p>
      </dgm:t>
    </dgm:pt>
    <dgm:pt modelId="{660B6265-2037-404D-A06E-88859CDCEF8C}" type="sibTrans" cxnId="{F2C07627-1716-40FA-8E26-008D2CB1EBBA}">
      <dgm:prSet/>
      <dgm:spPr/>
      <dgm:t>
        <a:bodyPr/>
        <a:lstStyle/>
        <a:p>
          <a:endParaRPr lang="es-CO"/>
        </a:p>
      </dgm:t>
    </dgm:pt>
    <dgm:pt modelId="{F56BD9DA-A125-4238-A162-E284AD910E1A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Temperatura:</a:t>
          </a:r>
          <a:endParaRPr lang="es-CO" dirty="0">
            <a:solidFill>
              <a:schemeClr val="tx1"/>
            </a:solidFill>
          </a:endParaRPr>
        </a:p>
      </dgm:t>
    </dgm:pt>
    <dgm:pt modelId="{BDB1F0EC-DCF2-48CD-AFEE-76D8644DBECA}" type="parTrans" cxnId="{09B59DC0-CFC3-46A0-B140-CEA867565711}">
      <dgm:prSet/>
      <dgm:spPr/>
      <dgm:t>
        <a:bodyPr/>
        <a:lstStyle/>
        <a:p>
          <a:endParaRPr lang="es-CO"/>
        </a:p>
      </dgm:t>
    </dgm:pt>
    <dgm:pt modelId="{A0A32B56-C28D-4429-AED8-05D00646145D}" type="sibTrans" cxnId="{09B59DC0-CFC3-46A0-B140-CEA867565711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DD291DC1-6163-4038-B332-2E2273480492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 = 1.0</m:t>
                    </m:r>
                  </m:oMath>
                </m:oMathPara>
              </a14:m>
              <a:endParaRPr lang="es-CO"/>
            </a:p>
          </dgm:t>
        </dgm:pt>
      </mc:Choice>
      <mc:Fallback xmlns="">
        <dgm:pt modelId="{DD291DC1-6163-4038-B332-2E2273480492}">
          <dgm:prSet/>
          <dgm:spPr/>
          <dgm:t>
            <a:bodyPr/>
            <a:lstStyle/>
            <a:p>
              <a:r>
                <a:rPr lang="es-ES" i="0"/>
                <a:t>𝑇 = 1.0</a:t>
              </a:r>
              <a:endParaRPr lang="es-CO"/>
            </a:p>
          </dgm:t>
        </dgm:pt>
      </mc:Fallback>
    </mc:AlternateContent>
    <dgm:pt modelId="{AF4585A8-4559-4260-8294-CFCE4C7AA99D}" type="parTrans" cxnId="{A5C327B9-73A7-4A5E-8902-DC57CE0F5E12}">
      <dgm:prSet/>
      <dgm:spPr/>
      <dgm:t>
        <a:bodyPr/>
        <a:lstStyle/>
        <a:p>
          <a:endParaRPr lang="es-CO"/>
        </a:p>
      </dgm:t>
    </dgm:pt>
    <dgm:pt modelId="{56D4451E-BB59-4768-A238-4FA562E64183}" type="sibTrans" cxnId="{A5C327B9-73A7-4A5E-8902-DC57CE0F5E12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C3155C3D-CDA4-4378-B549-9ABDC2E8863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 = 2.269</m:t>
                    </m:r>
                  </m:oMath>
                </m:oMathPara>
              </a14:m>
              <a:endParaRPr lang="es-CO"/>
            </a:p>
          </dgm:t>
        </dgm:pt>
      </mc:Choice>
      <mc:Fallback xmlns="">
        <dgm:pt modelId="{C3155C3D-CDA4-4378-B549-9ABDC2E88639}">
          <dgm:prSet/>
          <dgm:spPr/>
          <dgm:t>
            <a:bodyPr/>
            <a:lstStyle/>
            <a:p>
              <a:r>
                <a:rPr lang="es-ES" i="0"/>
                <a:t>𝑇 = 2.269</a:t>
              </a:r>
              <a:endParaRPr lang="es-CO"/>
            </a:p>
          </dgm:t>
        </dgm:pt>
      </mc:Fallback>
    </mc:AlternateContent>
    <dgm:pt modelId="{C3A71A18-A0A2-4B63-AC97-09E27B0E345D}" type="parTrans" cxnId="{197F53B5-0391-4E64-90EB-A4B96279F1DB}">
      <dgm:prSet/>
      <dgm:spPr/>
      <dgm:t>
        <a:bodyPr/>
        <a:lstStyle/>
        <a:p>
          <a:endParaRPr lang="es-CO"/>
        </a:p>
      </dgm:t>
    </dgm:pt>
    <dgm:pt modelId="{1CEFAE50-6637-45AF-82CE-145F19900669}" type="sibTrans" cxnId="{197F53B5-0391-4E64-90EB-A4B96279F1DB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604EED67-A3FB-4561-B363-FAEEBD23CBB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 = 8</m:t>
                    </m:r>
                  </m:oMath>
                </m:oMathPara>
              </a14:m>
              <a:endParaRPr lang="es-CO"/>
            </a:p>
          </dgm:t>
        </dgm:pt>
      </mc:Choice>
      <mc:Fallback xmlns="">
        <dgm:pt modelId="{604EED67-A3FB-4561-B363-FAEEBD23CBB9}">
          <dgm:prSet/>
          <dgm:spPr/>
          <dgm:t>
            <a:bodyPr/>
            <a:lstStyle/>
            <a:p>
              <a:r>
                <a:rPr lang="es-ES" i="0"/>
                <a:t>𝑇 = 8</a:t>
              </a:r>
              <a:endParaRPr lang="es-CO"/>
            </a:p>
          </dgm:t>
        </dgm:pt>
      </mc:Fallback>
    </mc:AlternateContent>
    <dgm:pt modelId="{E37FF66B-9BE1-4CF1-B51C-4722A13F16EC}" type="parTrans" cxnId="{647A1EDB-2B71-4F22-BBB7-52AD9C3A642E}">
      <dgm:prSet/>
      <dgm:spPr/>
      <dgm:t>
        <a:bodyPr/>
        <a:lstStyle/>
        <a:p>
          <a:endParaRPr lang="es-CO"/>
        </a:p>
      </dgm:t>
    </dgm:pt>
    <dgm:pt modelId="{F322BB0F-3784-47F4-AD46-75C01842823B}" type="sibTrans" cxnId="{647A1EDB-2B71-4F22-BBB7-52AD9C3A642E}">
      <dgm:prSet/>
      <dgm:spPr/>
      <dgm:t>
        <a:bodyPr/>
        <a:lstStyle/>
        <a:p>
          <a:endParaRPr lang="es-CO"/>
        </a:p>
      </dgm:t>
    </dgm:pt>
    <dgm:pt modelId="{B9A47F83-CAE9-4A3C-96F1-73A6C95A57C5}" type="pres">
      <dgm:prSet presAssocID="{EF5D6B43-6537-4329-AF81-56233F2A7AB0}" presName="Name0" presStyleCnt="0">
        <dgm:presLayoutVars>
          <dgm:dir/>
          <dgm:animLvl val="lvl"/>
          <dgm:resizeHandles val="exact"/>
        </dgm:presLayoutVars>
      </dgm:prSet>
      <dgm:spPr/>
    </dgm:pt>
    <dgm:pt modelId="{400ED1A9-3E0F-478A-934A-3CD356D4D656}" type="pres">
      <dgm:prSet presAssocID="{FA48CCCB-C133-45C3-9D7C-2F67EA25AF33}" presName="linNode" presStyleCnt="0"/>
      <dgm:spPr/>
    </dgm:pt>
    <dgm:pt modelId="{1445DD98-23E7-46D6-A24B-CD0165C7242E}" type="pres">
      <dgm:prSet presAssocID="{FA48CCCB-C133-45C3-9D7C-2F67EA25AF3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FA3D942-5230-4D52-A82F-EB48C21C1A15}" type="pres">
      <dgm:prSet presAssocID="{FA48CCCB-C133-45C3-9D7C-2F67EA25AF33}" presName="descendantText" presStyleLbl="alignAccFollowNode1" presStyleIdx="0" presStyleCnt="3">
        <dgm:presLayoutVars>
          <dgm:bulletEnabled val="1"/>
        </dgm:presLayoutVars>
      </dgm:prSet>
      <dgm:spPr/>
    </dgm:pt>
    <dgm:pt modelId="{2228447B-F5C8-43FB-B6DF-000F36F0E686}" type="pres">
      <dgm:prSet presAssocID="{548506A4-2E7D-47D4-B7F9-17A681764820}" presName="sp" presStyleCnt="0"/>
      <dgm:spPr/>
    </dgm:pt>
    <dgm:pt modelId="{D7AB8D93-BF25-4C63-8CF1-CF05D45A8312}" type="pres">
      <dgm:prSet presAssocID="{BAC4B8D6-393F-4F63-BCFE-21765A54CE04}" presName="linNode" presStyleCnt="0"/>
      <dgm:spPr/>
    </dgm:pt>
    <dgm:pt modelId="{1BB9E9E4-F471-404A-AA69-C854A55A2111}" type="pres">
      <dgm:prSet presAssocID="{BAC4B8D6-393F-4F63-BCFE-21765A54CE0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328B50F-E46B-4493-8ADE-91A058456B25}" type="pres">
      <dgm:prSet presAssocID="{BAC4B8D6-393F-4F63-BCFE-21765A54CE04}" presName="descendantText" presStyleLbl="alignAccFollowNode1" presStyleIdx="1" presStyleCnt="3">
        <dgm:presLayoutVars>
          <dgm:bulletEnabled val="1"/>
        </dgm:presLayoutVars>
      </dgm:prSet>
      <dgm:spPr/>
    </dgm:pt>
    <dgm:pt modelId="{97478685-A817-4C76-80E8-90BBCE6A2429}" type="pres">
      <dgm:prSet presAssocID="{631951D5-8CF2-4EA0-8CEF-65231740988C}" presName="sp" presStyleCnt="0"/>
      <dgm:spPr/>
    </dgm:pt>
    <dgm:pt modelId="{619C99EB-45C2-46C2-A2E8-3554009A6062}" type="pres">
      <dgm:prSet presAssocID="{F56BD9DA-A125-4238-A162-E284AD910E1A}" presName="linNode" presStyleCnt="0"/>
      <dgm:spPr/>
    </dgm:pt>
    <dgm:pt modelId="{42ACD6A7-E600-4C1F-B94D-69FE0B1EEFCF}" type="pres">
      <dgm:prSet presAssocID="{F56BD9DA-A125-4238-A162-E284AD910E1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034D0D1-DDC0-4230-B747-CF07FF61946A}" type="pres">
      <dgm:prSet presAssocID="{F56BD9DA-A125-4238-A162-E284AD910E1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2C66119-730D-4B4E-8FA3-23444A582E2F}" type="presOf" srcId="{604EED67-A3FB-4561-B363-FAEEBD23CBB9}" destId="{9034D0D1-DDC0-4230-B747-CF07FF61946A}" srcOrd="0" destOrd="2" presId="urn:microsoft.com/office/officeart/2005/8/layout/vList5"/>
    <dgm:cxn modelId="{F2C07627-1716-40FA-8E26-008D2CB1EBBA}" srcId="{BAC4B8D6-393F-4F63-BCFE-21765A54CE04}" destId="{643E4433-1F53-4FAA-99E2-1345F8A9C4E3}" srcOrd="1" destOrd="0" parTransId="{07D6EE02-3905-4864-A822-7CDEB01DB3F1}" sibTransId="{660B6265-2037-404D-A06E-88859CDCEF8C}"/>
    <dgm:cxn modelId="{EC524A39-E14F-4D8B-A2FB-8DC30D0BE984}" srcId="{BAC4B8D6-393F-4F63-BCFE-21765A54CE04}" destId="{72C44B94-19FA-4D6B-8687-37151887D340}" srcOrd="0" destOrd="0" parTransId="{BA2A904A-5665-40DA-907B-85ADD913DD49}" sibTransId="{9452FCD1-BE02-4816-B070-CA2E1CD37C03}"/>
    <dgm:cxn modelId="{2C6ED53C-9827-43F0-9470-074738F1DE81}" type="presOf" srcId="{BAC4B8D6-393F-4F63-BCFE-21765A54CE04}" destId="{1BB9E9E4-F471-404A-AA69-C854A55A2111}" srcOrd="0" destOrd="0" presId="urn:microsoft.com/office/officeart/2005/8/layout/vList5"/>
    <dgm:cxn modelId="{53F16B51-81CD-4194-8B27-A9B8B2FE22AB}" type="presOf" srcId="{72C44B94-19FA-4D6B-8687-37151887D340}" destId="{6328B50F-E46B-4493-8ADE-91A058456B25}" srcOrd="0" destOrd="0" presId="urn:microsoft.com/office/officeart/2005/8/layout/vList5"/>
    <dgm:cxn modelId="{4E361C74-FC76-4C82-930B-391F92C1DEBC}" type="presOf" srcId="{C3155C3D-CDA4-4378-B549-9ABDC2E88639}" destId="{9034D0D1-DDC0-4230-B747-CF07FF61946A}" srcOrd="0" destOrd="1" presId="urn:microsoft.com/office/officeart/2005/8/layout/vList5"/>
    <dgm:cxn modelId="{5FCEA377-A3A4-46C2-9453-A877159235B4}" type="presOf" srcId="{F56BD9DA-A125-4238-A162-E284AD910E1A}" destId="{42ACD6A7-E600-4C1F-B94D-69FE0B1EEFCF}" srcOrd="0" destOrd="0" presId="urn:microsoft.com/office/officeart/2005/8/layout/vList5"/>
    <dgm:cxn modelId="{B4D7C58B-E3AF-4FC9-9CD8-EECB016A2072}" srcId="{EF5D6B43-6537-4329-AF81-56233F2A7AB0}" destId="{BAC4B8D6-393F-4F63-BCFE-21765A54CE04}" srcOrd="1" destOrd="0" parTransId="{2C102C34-6AB6-4476-90AB-D3EE1E65722C}" sibTransId="{631951D5-8CF2-4EA0-8CEF-65231740988C}"/>
    <dgm:cxn modelId="{C21D169B-6A59-494E-980C-173B5E638E47}" type="presOf" srcId="{DD291DC1-6163-4038-B332-2E2273480492}" destId="{9034D0D1-DDC0-4230-B747-CF07FF61946A}" srcOrd="0" destOrd="0" presId="urn:microsoft.com/office/officeart/2005/8/layout/vList5"/>
    <dgm:cxn modelId="{FA2FBCA2-2CF9-4611-BE5A-9724C462F219}" type="presOf" srcId="{FA48CCCB-C133-45C3-9D7C-2F67EA25AF33}" destId="{1445DD98-23E7-46D6-A24B-CD0165C7242E}" srcOrd="0" destOrd="0" presId="urn:microsoft.com/office/officeart/2005/8/layout/vList5"/>
    <dgm:cxn modelId="{556078AD-AF0E-46B8-947A-B8EB86A599F7}" srcId="{EF5D6B43-6537-4329-AF81-56233F2A7AB0}" destId="{FA48CCCB-C133-45C3-9D7C-2F67EA25AF33}" srcOrd="0" destOrd="0" parTransId="{E7329F61-E3B0-4693-970D-6548139E5BB4}" sibTransId="{548506A4-2E7D-47D4-B7F9-17A681764820}"/>
    <dgm:cxn modelId="{197F53B5-0391-4E64-90EB-A4B96279F1DB}" srcId="{F56BD9DA-A125-4238-A162-E284AD910E1A}" destId="{C3155C3D-CDA4-4378-B549-9ABDC2E88639}" srcOrd="1" destOrd="0" parTransId="{C3A71A18-A0A2-4B63-AC97-09E27B0E345D}" sibTransId="{1CEFAE50-6637-45AF-82CE-145F19900669}"/>
    <dgm:cxn modelId="{A5C327B9-73A7-4A5E-8902-DC57CE0F5E12}" srcId="{F56BD9DA-A125-4238-A162-E284AD910E1A}" destId="{DD291DC1-6163-4038-B332-2E2273480492}" srcOrd="0" destOrd="0" parTransId="{AF4585A8-4559-4260-8294-CFCE4C7AA99D}" sibTransId="{56D4451E-BB59-4768-A238-4FA562E64183}"/>
    <dgm:cxn modelId="{900996BE-7F3E-4A37-AB5C-B0966F4ABBC4}" type="presOf" srcId="{EF5D6B43-6537-4329-AF81-56233F2A7AB0}" destId="{B9A47F83-CAE9-4A3C-96F1-73A6C95A57C5}" srcOrd="0" destOrd="0" presId="urn:microsoft.com/office/officeart/2005/8/layout/vList5"/>
    <dgm:cxn modelId="{09B59DC0-CFC3-46A0-B140-CEA867565711}" srcId="{EF5D6B43-6537-4329-AF81-56233F2A7AB0}" destId="{F56BD9DA-A125-4238-A162-E284AD910E1A}" srcOrd="2" destOrd="0" parTransId="{BDB1F0EC-DCF2-48CD-AFEE-76D8644DBECA}" sibTransId="{A0A32B56-C28D-4429-AED8-05D00646145D}"/>
    <dgm:cxn modelId="{BB913BC6-043F-493C-B146-28962EF4321C}" type="presOf" srcId="{643E4433-1F53-4FAA-99E2-1345F8A9C4E3}" destId="{6328B50F-E46B-4493-8ADE-91A058456B25}" srcOrd="0" destOrd="1" presId="urn:microsoft.com/office/officeart/2005/8/layout/vList5"/>
    <dgm:cxn modelId="{9F3537CB-310E-4460-B622-0F56DB944822}" type="presOf" srcId="{8567D35F-3462-4F25-8FAE-B139ED9C2867}" destId="{4FA3D942-5230-4D52-A82F-EB48C21C1A15}" srcOrd="0" destOrd="1" presId="urn:microsoft.com/office/officeart/2005/8/layout/vList5"/>
    <dgm:cxn modelId="{647A1EDB-2B71-4F22-BBB7-52AD9C3A642E}" srcId="{F56BD9DA-A125-4238-A162-E284AD910E1A}" destId="{604EED67-A3FB-4561-B363-FAEEBD23CBB9}" srcOrd="2" destOrd="0" parTransId="{E37FF66B-9BE1-4CF1-B51C-4722A13F16EC}" sibTransId="{F322BB0F-3784-47F4-AD46-75C01842823B}"/>
    <dgm:cxn modelId="{B47481F1-8AFA-4F6B-BA63-A041636B5098}" srcId="{FA48CCCB-C133-45C3-9D7C-2F67EA25AF33}" destId="{8567D35F-3462-4F25-8FAE-B139ED9C2867}" srcOrd="1" destOrd="0" parTransId="{A44BB735-432B-4FFE-8C85-A0BA17BFB9D4}" sibTransId="{BCE573DB-CC08-4B4B-ADA0-A01EDD1EECED}"/>
    <dgm:cxn modelId="{6061DDF7-2020-4DC6-9AE9-18452B18BE98}" srcId="{FA48CCCB-C133-45C3-9D7C-2F67EA25AF33}" destId="{7B4AB1B3-0A2B-4F2F-8861-3AB5B4444D7B}" srcOrd="0" destOrd="0" parTransId="{FB474E45-DF15-4C79-80C8-DAD946263E6C}" sibTransId="{06A43901-7AFF-407E-8E09-9A67A39C8ED2}"/>
    <dgm:cxn modelId="{061283FA-583B-474E-BAE4-F68857483636}" type="presOf" srcId="{7B4AB1B3-0A2B-4F2F-8861-3AB5B4444D7B}" destId="{4FA3D942-5230-4D52-A82F-EB48C21C1A15}" srcOrd="0" destOrd="0" presId="urn:microsoft.com/office/officeart/2005/8/layout/vList5"/>
    <dgm:cxn modelId="{AF724843-A3A5-4BE5-9765-A533014A474B}" type="presParOf" srcId="{B9A47F83-CAE9-4A3C-96F1-73A6C95A57C5}" destId="{400ED1A9-3E0F-478A-934A-3CD356D4D656}" srcOrd="0" destOrd="0" presId="urn:microsoft.com/office/officeart/2005/8/layout/vList5"/>
    <dgm:cxn modelId="{8FD6312B-881C-4074-93AA-7C50BE914618}" type="presParOf" srcId="{400ED1A9-3E0F-478A-934A-3CD356D4D656}" destId="{1445DD98-23E7-46D6-A24B-CD0165C7242E}" srcOrd="0" destOrd="0" presId="urn:microsoft.com/office/officeart/2005/8/layout/vList5"/>
    <dgm:cxn modelId="{203C57E0-C05D-4A01-B8D0-80DC4AADDEDE}" type="presParOf" srcId="{400ED1A9-3E0F-478A-934A-3CD356D4D656}" destId="{4FA3D942-5230-4D52-A82F-EB48C21C1A15}" srcOrd="1" destOrd="0" presId="urn:microsoft.com/office/officeart/2005/8/layout/vList5"/>
    <dgm:cxn modelId="{94972FDC-3E74-404C-9D9D-4F46EB237062}" type="presParOf" srcId="{B9A47F83-CAE9-4A3C-96F1-73A6C95A57C5}" destId="{2228447B-F5C8-43FB-B6DF-000F36F0E686}" srcOrd="1" destOrd="0" presId="urn:microsoft.com/office/officeart/2005/8/layout/vList5"/>
    <dgm:cxn modelId="{8ADC3611-314A-4CA7-9B22-B389C9C704EE}" type="presParOf" srcId="{B9A47F83-CAE9-4A3C-96F1-73A6C95A57C5}" destId="{D7AB8D93-BF25-4C63-8CF1-CF05D45A8312}" srcOrd="2" destOrd="0" presId="urn:microsoft.com/office/officeart/2005/8/layout/vList5"/>
    <dgm:cxn modelId="{62B398E2-118E-45FD-B37E-6A592499EC7B}" type="presParOf" srcId="{D7AB8D93-BF25-4C63-8CF1-CF05D45A8312}" destId="{1BB9E9E4-F471-404A-AA69-C854A55A2111}" srcOrd="0" destOrd="0" presId="urn:microsoft.com/office/officeart/2005/8/layout/vList5"/>
    <dgm:cxn modelId="{CCE707F7-E43A-4683-BDB2-1D5116C8AE4D}" type="presParOf" srcId="{D7AB8D93-BF25-4C63-8CF1-CF05D45A8312}" destId="{6328B50F-E46B-4493-8ADE-91A058456B25}" srcOrd="1" destOrd="0" presId="urn:microsoft.com/office/officeart/2005/8/layout/vList5"/>
    <dgm:cxn modelId="{3A71DEA4-316A-4719-A31C-91FB6AC650E3}" type="presParOf" srcId="{B9A47F83-CAE9-4A3C-96F1-73A6C95A57C5}" destId="{97478685-A817-4C76-80E8-90BBCE6A2429}" srcOrd="3" destOrd="0" presId="urn:microsoft.com/office/officeart/2005/8/layout/vList5"/>
    <dgm:cxn modelId="{7CEDEC06-D13D-4B9F-9600-85B27F263A84}" type="presParOf" srcId="{B9A47F83-CAE9-4A3C-96F1-73A6C95A57C5}" destId="{619C99EB-45C2-46C2-A2E8-3554009A6062}" srcOrd="4" destOrd="0" presId="urn:microsoft.com/office/officeart/2005/8/layout/vList5"/>
    <dgm:cxn modelId="{2B9248B3-AAF0-43FF-B400-6DC304D8EC4C}" type="presParOf" srcId="{619C99EB-45C2-46C2-A2E8-3554009A6062}" destId="{42ACD6A7-E600-4C1F-B94D-69FE0B1EEFCF}" srcOrd="0" destOrd="0" presId="urn:microsoft.com/office/officeart/2005/8/layout/vList5"/>
    <dgm:cxn modelId="{EA8429D4-5933-4CA5-B2C8-FB1D27E2E260}" type="presParOf" srcId="{619C99EB-45C2-46C2-A2E8-3554009A6062}" destId="{9034D0D1-DDC0-4230-B747-CF07FF61946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5D6B43-6537-4329-AF81-56233F2A7AB0}" type="doc">
      <dgm:prSet loTypeId="urn:microsoft.com/office/officeart/2005/8/layout/vList5" loCatId="list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es-CO"/>
        </a:p>
      </dgm:t>
    </dgm:pt>
    <dgm:pt modelId="{FA48CCCB-C133-45C3-9D7C-2F67EA25AF33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Condiciones de frontera:</a:t>
          </a:r>
          <a:endParaRPr lang="es-CO" dirty="0">
            <a:solidFill>
              <a:schemeClr val="tx1"/>
            </a:solidFill>
          </a:endParaRPr>
        </a:p>
      </dgm:t>
    </dgm:pt>
    <dgm:pt modelId="{E7329F61-E3B0-4693-970D-6548139E5BB4}" type="parTrans" cxnId="{556078AD-AF0E-46B8-947A-B8EB86A599F7}">
      <dgm:prSet/>
      <dgm:spPr/>
      <dgm:t>
        <a:bodyPr/>
        <a:lstStyle/>
        <a:p>
          <a:endParaRPr lang="es-CO"/>
        </a:p>
      </dgm:t>
    </dgm:pt>
    <dgm:pt modelId="{548506A4-2E7D-47D4-B7F9-17A681764820}" type="sibTrans" cxnId="{556078AD-AF0E-46B8-947A-B8EB86A599F7}">
      <dgm:prSet/>
      <dgm:spPr/>
      <dgm:t>
        <a:bodyPr/>
        <a:lstStyle/>
        <a:p>
          <a:endParaRPr lang="es-CO"/>
        </a:p>
      </dgm:t>
    </dgm:pt>
    <dgm:pt modelId="{7B4AB1B3-0A2B-4F2F-8861-3AB5B4444D7B}">
      <dgm:prSet/>
      <dgm:spPr/>
      <dgm:t>
        <a:bodyPr/>
        <a:lstStyle/>
        <a:p>
          <a:r>
            <a:rPr lang="es-ES"/>
            <a:t>Periódicas</a:t>
          </a:r>
          <a:endParaRPr lang="es-CO"/>
        </a:p>
      </dgm:t>
    </dgm:pt>
    <dgm:pt modelId="{FB474E45-DF15-4C79-80C8-DAD946263E6C}" type="parTrans" cxnId="{6061DDF7-2020-4DC6-9AE9-18452B18BE98}">
      <dgm:prSet/>
      <dgm:spPr/>
      <dgm:t>
        <a:bodyPr/>
        <a:lstStyle/>
        <a:p>
          <a:endParaRPr lang="es-CO"/>
        </a:p>
      </dgm:t>
    </dgm:pt>
    <dgm:pt modelId="{06A43901-7AFF-407E-8E09-9A67A39C8ED2}" type="sibTrans" cxnId="{6061DDF7-2020-4DC6-9AE9-18452B18BE98}">
      <dgm:prSet/>
      <dgm:spPr/>
      <dgm:t>
        <a:bodyPr/>
        <a:lstStyle/>
        <a:p>
          <a:endParaRPr lang="es-CO"/>
        </a:p>
      </dgm:t>
    </dgm:pt>
    <dgm:pt modelId="{8567D35F-3462-4F25-8FAE-B139ED9C2867}">
      <dgm:prSet/>
      <dgm:spPr/>
      <dgm:t>
        <a:bodyPr/>
        <a:lstStyle/>
        <a:p>
          <a:r>
            <a:rPr lang="es-ES"/>
            <a:t>No periódicas</a:t>
          </a:r>
          <a:endParaRPr lang="es-CO"/>
        </a:p>
      </dgm:t>
    </dgm:pt>
    <dgm:pt modelId="{A44BB735-432B-4FFE-8C85-A0BA17BFB9D4}" type="parTrans" cxnId="{B47481F1-8AFA-4F6B-BA63-A041636B5098}">
      <dgm:prSet/>
      <dgm:spPr/>
      <dgm:t>
        <a:bodyPr/>
        <a:lstStyle/>
        <a:p>
          <a:endParaRPr lang="es-CO"/>
        </a:p>
      </dgm:t>
    </dgm:pt>
    <dgm:pt modelId="{BCE573DB-CC08-4B4B-ADA0-A01EDD1EECED}" type="sibTrans" cxnId="{B47481F1-8AFA-4F6B-BA63-A041636B5098}">
      <dgm:prSet/>
      <dgm:spPr/>
      <dgm:t>
        <a:bodyPr/>
        <a:lstStyle/>
        <a:p>
          <a:endParaRPr lang="es-CO"/>
        </a:p>
      </dgm:t>
    </dgm:pt>
    <dgm:pt modelId="{BAC4B8D6-393F-4F63-BCFE-21765A54CE04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Configuración inicial:</a:t>
          </a:r>
          <a:endParaRPr lang="es-CO" dirty="0">
            <a:solidFill>
              <a:schemeClr val="tx1"/>
            </a:solidFill>
          </a:endParaRPr>
        </a:p>
      </dgm:t>
    </dgm:pt>
    <dgm:pt modelId="{2C102C34-6AB6-4476-90AB-D3EE1E65722C}" type="parTrans" cxnId="{B4D7C58B-E3AF-4FC9-9CD8-EECB016A2072}">
      <dgm:prSet/>
      <dgm:spPr/>
      <dgm:t>
        <a:bodyPr/>
        <a:lstStyle/>
        <a:p>
          <a:endParaRPr lang="es-CO"/>
        </a:p>
      </dgm:t>
    </dgm:pt>
    <dgm:pt modelId="{631951D5-8CF2-4EA0-8CEF-65231740988C}" type="sibTrans" cxnId="{B4D7C58B-E3AF-4FC9-9CD8-EECB016A2072}">
      <dgm:prSet/>
      <dgm:spPr/>
      <dgm:t>
        <a:bodyPr/>
        <a:lstStyle/>
        <a:p>
          <a:endParaRPr lang="es-CO"/>
        </a:p>
      </dgm:t>
    </dgm:pt>
    <dgm:pt modelId="{72C44B94-19FA-4D6B-8687-37151887D340}">
      <dgm:prSet/>
      <dgm:spPr/>
      <dgm:t>
        <a:bodyPr/>
        <a:lstStyle/>
        <a:p>
          <a:r>
            <a:rPr lang="es-ES"/>
            <a:t>Aleatorio</a:t>
          </a:r>
          <a:endParaRPr lang="es-CO"/>
        </a:p>
      </dgm:t>
    </dgm:pt>
    <dgm:pt modelId="{BA2A904A-5665-40DA-907B-85ADD913DD49}" type="parTrans" cxnId="{EC524A39-E14F-4D8B-A2FB-8DC30D0BE984}">
      <dgm:prSet/>
      <dgm:spPr/>
      <dgm:t>
        <a:bodyPr/>
        <a:lstStyle/>
        <a:p>
          <a:endParaRPr lang="es-CO"/>
        </a:p>
      </dgm:t>
    </dgm:pt>
    <dgm:pt modelId="{9452FCD1-BE02-4816-B070-CA2E1CD37C03}" type="sibTrans" cxnId="{EC524A39-E14F-4D8B-A2FB-8DC30D0BE984}">
      <dgm:prSet/>
      <dgm:spPr/>
      <dgm:t>
        <a:bodyPr/>
        <a:lstStyle/>
        <a:p>
          <a:endParaRPr lang="es-CO"/>
        </a:p>
      </dgm:t>
    </dgm:pt>
    <dgm:pt modelId="{643E4433-1F53-4FAA-99E2-1345F8A9C4E3}">
      <dgm:prSet/>
      <dgm:spPr/>
      <dgm:t>
        <a:bodyPr/>
        <a:lstStyle/>
        <a:p>
          <a:r>
            <a:rPr lang="es-ES"/>
            <a:t>Ordenado</a:t>
          </a:r>
          <a:endParaRPr lang="es-CO"/>
        </a:p>
      </dgm:t>
    </dgm:pt>
    <dgm:pt modelId="{07D6EE02-3905-4864-A822-7CDEB01DB3F1}" type="parTrans" cxnId="{F2C07627-1716-40FA-8E26-008D2CB1EBBA}">
      <dgm:prSet/>
      <dgm:spPr/>
      <dgm:t>
        <a:bodyPr/>
        <a:lstStyle/>
        <a:p>
          <a:endParaRPr lang="es-CO"/>
        </a:p>
      </dgm:t>
    </dgm:pt>
    <dgm:pt modelId="{660B6265-2037-404D-A06E-88859CDCEF8C}" type="sibTrans" cxnId="{F2C07627-1716-40FA-8E26-008D2CB1EBBA}">
      <dgm:prSet/>
      <dgm:spPr/>
      <dgm:t>
        <a:bodyPr/>
        <a:lstStyle/>
        <a:p>
          <a:endParaRPr lang="es-CO"/>
        </a:p>
      </dgm:t>
    </dgm:pt>
    <dgm:pt modelId="{F56BD9DA-A125-4238-A162-E284AD910E1A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Temperatura:</a:t>
          </a:r>
          <a:endParaRPr lang="es-CO" dirty="0">
            <a:solidFill>
              <a:schemeClr val="tx1"/>
            </a:solidFill>
          </a:endParaRPr>
        </a:p>
      </dgm:t>
    </dgm:pt>
    <dgm:pt modelId="{BDB1F0EC-DCF2-48CD-AFEE-76D8644DBECA}" type="parTrans" cxnId="{09B59DC0-CFC3-46A0-B140-CEA867565711}">
      <dgm:prSet/>
      <dgm:spPr/>
      <dgm:t>
        <a:bodyPr/>
        <a:lstStyle/>
        <a:p>
          <a:endParaRPr lang="es-CO"/>
        </a:p>
      </dgm:t>
    </dgm:pt>
    <dgm:pt modelId="{A0A32B56-C28D-4429-AED8-05D00646145D}" type="sibTrans" cxnId="{09B59DC0-CFC3-46A0-B140-CEA867565711}">
      <dgm:prSet/>
      <dgm:spPr/>
      <dgm:t>
        <a:bodyPr/>
        <a:lstStyle/>
        <a:p>
          <a:endParaRPr lang="es-CO"/>
        </a:p>
      </dgm:t>
    </dgm:pt>
    <dgm:pt modelId="{DD291DC1-6163-4038-B332-2E2273480492}">
      <dgm:prSet/>
      <dgm:spPr>
        <a:blipFill>
          <a:blip xmlns:r="http://schemas.openxmlformats.org/officeDocument/2006/relationships" r:embed="rId1"/>
          <a:stretch>
            <a:fillRect l="-1873" b="-2591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AF4585A8-4559-4260-8294-CFCE4C7AA99D}" type="parTrans" cxnId="{A5C327B9-73A7-4A5E-8902-DC57CE0F5E12}">
      <dgm:prSet/>
      <dgm:spPr/>
      <dgm:t>
        <a:bodyPr/>
        <a:lstStyle/>
        <a:p>
          <a:endParaRPr lang="es-CO"/>
        </a:p>
      </dgm:t>
    </dgm:pt>
    <dgm:pt modelId="{56D4451E-BB59-4768-A238-4FA562E64183}" type="sibTrans" cxnId="{A5C327B9-73A7-4A5E-8902-DC57CE0F5E12}">
      <dgm:prSet/>
      <dgm:spPr/>
      <dgm:t>
        <a:bodyPr/>
        <a:lstStyle/>
        <a:p>
          <a:endParaRPr lang="es-CO"/>
        </a:p>
      </dgm:t>
    </dgm:pt>
    <dgm:pt modelId="{C3155C3D-CDA4-4378-B549-9ABDC2E88639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C3A71A18-A0A2-4B63-AC97-09E27B0E345D}" type="parTrans" cxnId="{197F53B5-0391-4E64-90EB-A4B96279F1DB}">
      <dgm:prSet/>
      <dgm:spPr/>
      <dgm:t>
        <a:bodyPr/>
        <a:lstStyle/>
        <a:p>
          <a:endParaRPr lang="es-CO"/>
        </a:p>
      </dgm:t>
    </dgm:pt>
    <dgm:pt modelId="{1CEFAE50-6637-45AF-82CE-145F19900669}" type="sibTrans" cxnId="{197F53B5-0391-4E64-90EB-A4B96279F1DB}">
      <dgm:prSet/>
      <dgm:spPr/>
      <dgm:t>
        <a:bodyPr/>
        <a:lstStyle/>
        <a:p>
          <a:endParaRPr lang="es-CO"/>
        </a:p>
      </dgm:t>
    </dgm:pt>
    <dgm:pt modelId="{604EED67-A3FB-4561-B363-FAEEBD23CBB9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E37FF66B-9BE1-4CF1-B51C-4722A13F16EC}" type="parTrans" cxnId="{647A1EDB-2B71-4F22-BBB7-52AD9C3A642E}">
      <dgm:prSet/>
      <dgm:spPr/>
      <dgm:t>
        <a:bodyPr/>
        <a:lstStyle/>
        <a:p>
          <a:endParaRPr lang="es-CO"/>
        </a:p>
      </dgm:t>
    </dgm:pt>
    <dgm:pt modelId="{F322BB0F-3784-47F4-AD46-75C01842823B}" type="sibTrans" cxnId="{647A1EDB-2B71-4F22-BBB7-52AD9C3A642E}">
      <dgm:prSet/>
      <dgm:spPr/>
      <dgm:t>
        <a:bodyPr/>
        <a:lstStyle/>
        <a:p>
          <a:endParaRPr lang="es-CO"/>
        </a:p>
      </dgm:t>
    </dgm:pt>
    <dgm:pt modelId="{B9A47F83-CAE9-4A3C-96F1-73A6C95A57C5}" type="pres">
      <dgm:prSet presAssocID="{EF5D6B43-6537-4329-AF81-56233F2A7AB0}" presName="Name0" presStyleCnt="0">
        <dgm:presLayoutVars>
          <dgm:dir/>
          <dgm:animLvl val="lvl"/>
          <dgm:resizeHandles val="exact"/>
        </dgm:presLayoutVars>
      </dgm:prSet>
      <dgm:spPr/>
    </dgm:pt>
    <dgm:pt modelId="{400ED1A9-3E0F-478A-934A-3CD356D4D656}" type="pres">
      <dgm:prSet presAssocID="{FA48CCCB-C133-45C3-9D7C-2F67EA25AF33}" presName="linNode" presStyleCnt="0"/>
      <dgm:spPr/>
    </dgm:pt>
    <dgm:pt modelId="{1445DD98-23E7-46D6-A24B-CD0165C7242E}" type="pres">
      <dgm:prSet presAssocID="{FA48CCCB-C133-45C3-9D7C-2F67EA25AF3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FA3D942-5230-4D52-A82F-EB48C21C1A15}" type="pres">
      <dgm:prSet presAssocID="{FA48CCCB-C133-45C3-9D7C-2F67EA25AF33}" presName="descendantText" presStyleLbl="alignAccFollowNode1" presStyleIdx="0" presStyleCnt="3">
        <dgm:presLayoutVars>
          <dgm:bulletEnabled val="1"/>
        </dgm:presLayoutVars>
      </dgm:prSet>
      <dgm:spPr/>
    </dgm:pt>
    <dgm:pt modelId="{2228447B-F5C8-43FB-B6DF-000F36F0E686}" type="pres">
      <dgm:prSet presAssocID="{548506A4-2E7D-47D4-B7F9-17A681764820}" presName="sp" presStyleCnt="0"/>
      <dgm:spPr/>
    </dgm:pt>
    <dgm:pt modelId="{D7AB8D93-BF25-4C63-8CF1-CF05D45A8312}" type="pres">
      <dgm:prSet presAssocID="{BAC4B8D6-393F-4F63-BCFE-21765A54CE04}" presName="linNode" presStyleCnt="0"/>
      <dgm:spPr/>
    </dgm:pt>
    <dgm:pt modelId="{1BB9E9E4-F471-404A-AA69-C854A55A2111}" type="pres">
      <dgm:prSet presAssocID="{BAC4B8D6-393F-4F63-BCFE-21765A54CE0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328B50F-E46B-4493-8ADE-91A058456B25}" type="pres">
      <dgm:prSet presAssocID="{BAC4B8D6-393F-4F63-BCFE-21765A54CE04}" presName="descendantText" presStyleLbl="alignAccFollowNode1" presStyleIdx="1" presStyleCnt="3">
        <dgm:presLayoutVars>
          <dgm:bulletEnabled val="1"/>
        </dgm:presLayoutVars>
      </dgm:prSet>
      <dgm:spPr/>
    </dgm:pt>
    <dgm:pt modelId="{97478685-A817-4C76-80E8-90BBCE6A2429}" type="pres">
      <dgm:prSet presAssocID="{631951D5-8CF2-4EA0-8CEF-65231740988C}" presName="sp" presStyleCnt="0"/>
      <dgm:spPr/>
    </dgm:pt>
    <dgm:pt modelId="{619C99EB-45C2-46C2-A2E8-3554009A6062}" type="pres">
      <dgm:prSet presAssocID="{F56BD9DA-A125-4238-A162-E284AD910E1A}" presName="linNode" presStyleCnt="0"/>
      <dgm:spPr/>
    </dgm:pt>
    <dgm:pt modelId="{42ACD6A7-E600-4C1F-B94D-69FE0B1EEFCF}" type="pres">
      <dgm:prSet presAssocID="{F56BD9DA-A125-4238-A162-E284AD910E1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034D0D1-DDC0-4230-B747-CF07FF61946A}" type="pres">
      <dgm:prSet presAssocID="{F56BD9DA-A125-4238-A162-E284AD910E1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2C66119-730D-4B4E-8FA3-23444A582E2F}" type="presOf" srcId="{604EED67-A3FB-4561-B363-FAEEBD23CBB9}" destId="{9034D0D1-DDC0-4230-B747-CF07FF61946A}" srcOrd="0" destOrd="2" presId="urn:microsoft.com/office/officeart/2005/8/layout/vList5"/>
    <dgm:cxn modelId="{F2C07627-1716-40FA-8E26-008D2CB1EBBA}" srcId="{BAC4B8D6-393F-4F63-BCFE-21765A54CE04}" destId="{643E4433-1F53-4FAA-99E2-1345F8A9C4E3}" srcOrd="1" destOrd="0" parTransId="{07D6EE02-3905-4864-A822-7CDEB01DB3F1}" sibTransId="{660B6265-2037-404D-A06E-88859CDCEF8C}"/>
    <dgm:cxn modelId="{EC524A39-E14F-4D8B-A2FB-8DC30D0BE984}" srcId="{BAC4B8D6-393F-4F63-BCFE-21765A54CE04}" destId="{72C44B94-19FA-4D6B-8687-37151887D340}" srcOrd="0" destOrd="0" parTransId="{BA2A904A-5665-40DA-907B-85ADD913DD49}" sibTransId="{9452FCD1-BE02-4816-B070-CA2E1CD37C03}"/>
    <dgm:cxn modelId="{2C6ED53C-9827-43F0-9470-074738F1DE81}" type="presOf" srcId="{BAC4B8D6-393F-4F63-BCFE-21765A54CE04}" destId="{1BB9E9E4-F471-404A-AA69-C854A55A2111}" srcOrd="0" destOrd="0" presId="urn:microsoft.com/office/officeart/2005/8/layout/vList5"/>
    <dgm:cxn modelId="{53F16B51-81CD-4194-8B27-A9B8B2FE22AB}" type="presOf" srcId="{72C44B94-19FA-4D6B-8687-37151887D340}" destId="{6328B50F-E46B-4493-8ADE-91A058456B25}" srcOrd="0" destOrd="0" presId="urn:microsoft.com/office/officeart/2005/8/layout/vList5"/>
    <dgm:cxn modelId="{4E361C74-FC76-4C82-930B-391F92C1DEBC}" type="presOf" srcId="{C3155C3D-CDA4-4378-B549-9ABDC2E88639}" destId="{9034D0D1-DDC0-4230-B747-CF07FF61946A}" srcOrd="0" destOrd="1" presId="urn:microsoft.com/office/officeart/2005/8/layout/vList5"/>
    <dgm:cxn modelId="{5FCEA377-A3A4-46C2-9453-A877159235B4}" type="presOf" srcId="{F56BD9DA-A125-4238-A162-E284AD910E1A}" destId="{42ACD6A7-E600-4C1F-B94D-69FE0B1EEFCF}" srcOrd="0" destOrd="0" presId="urn:microsoft.com/office/officeart/2005/8/layout/vList5"/>
    <dgm:cxn modelId="{B4D7C58B-E3AF-4FC9-9CD8-EECB016A2072}" srcId="{EF5D6B43-6537-4329-AF81-56233F2A7AB0}" destId="{BAC4B8D6-393F-4F63-BCFE-21765A54CE04}" srcOrd="1" destOrd="0" parTransId="{2C102C34-6AB6-4476-90AB-D3EE1E65722C}" sibTransId="{631951D5-8CF2-4EA0-8CEF-65231740988C}"/>
    <dgm:cxn modelId="{C21D169B-6A59-494E-980C-173B5E638E47}" type="presOf" srcId="{DD291DC1-6163-4038-B332-2E2273480492}" destId="{9034D0D1-DDC0-4230-B747-CF07FF61946A}" srcOrd="0" destOrd="0" presId="urn:microsoft.com/office/officeart/2005/8/layout/vList5"/>
    <dgm:cxn modelId="{FA2FBCA2-2CF9-4611-BE5A-9724C462F219}" type="presOf" srcId="{FA48CCCB-C133-45C3-9D7C-2F67EA25AF33}" destId="{1445DD98-23E7-46D6-A24B-CD0165C7242E}" srcOrd="0" destOrd="0" presId="urn:microsoft.com/office/officeart/2005/8/layout/vList5"/>
    <dgm:cxn modelId="{556078AD-AF0E-46B8-947A-B8EB86A599F7}" srcId="{EF5D6B43-6537-4329-AF81-56233F2A7AB0}" destId="{FA48CCCB-C133-45C3-9D7C-2F67EA25AF33}" srcOrd="0" destOrd="0" parTransId="{E7329F61-E3B0-4693-970D-6548139E5BB4}" sibTransId="{548506A4-2E7D-47D4-B7F9-17A681764820}"/>
    <dgm:cxn modelId="{197F53B5-0391-4E64-90EB-A4B96279F1DB}" srcId="{F56BD9DA-A125-4238-A162-E284AD910E1A}" destId="{C3155C3D-CDA4-4378-B549-9ABDC2E88639}" srcOrd="1" destOrd="0" parTransId="{C3A71A18-A0A2-4B63-AC97-09E27B0E345D}" sibTransId="{1CEFAE50-6637-45AF-82CE-145F19900669}"/>
    <dgm:cxn modelId="{A5C327B9-73A7-4A5E-8902-DC57CE0F5E12}" srcId="{F56BD9DA-A125-4238-A162-E284AD910E1A}" destId="{DD291DC1-6163-4038-B332-2E2273480492}" srcOrd="0" destOrd="0" parTransId="{AF4585A8-4559-4260-8294-CFCE4C7AA99D}" sibTransId="{56D4451E-BB59-4768-A238-4FA562E64183}"/>
    <dgm:cxn modelId="{900996BE-7F3E-4A37-AB5C-B0966F4ABBC4}" type="presOf" srcId="{EF5D6B43-6537-4329-AF81-56233F2A7AB0}" destId="{B9A47F83-CAE9-4A3C-96F1-73A6C95A57C5}" srcOrd="0" destOrd="0" presId="urn:microsoft.com/office/officeart/2005/8/layout/vList5"/>
    <dgm:cxn modelId="{09B59DC0-CFC3-46A0-B140-CEA867565711}" srcId="{EF5D6B43-6537-4329-AF81-56233F2A7AB0}" destId="{F56BD9DA-A125-4238-A162-E284AD910E1A}" srcOrd="2" destOrd="0" parTransId="{BDB1F0EC-DCF2-48CD-AFEE-76D8644DBECA}" sibTransId="{A0A32B56-C28D-4429-AED8-05D00646145D}"/>
    <dgm:cxn modelId="{BB913BC6-043F-493C-B146-28962EF4321C}" type="presOf" srcId="{643E4433-1F53-4FAA-99E2-1345F8A9C4E3}" destId="{6328B50F-E46B-4493-8ADE-91A058456B25}" srcOrd="0" destOrd="1" presId="urn:microsoft.com/office/officeart/2005/8/layout/vList5"/>
    <dgm:cxn modelId="{9F3537CB-310E-4460-B622-0F56DB944822}" type="presOf" srcId="{8567D35F-3462-4F25-8FAE-B139ED9C2867}" destId="{4FA3D942-5230-4D52-A82F-EB48C21C1A15}" srcOrd="0" destOrd="1" presId="urn:microsoft.com/office/officeart/2005/8/layout/vList5"/>
    <dgm:cxn modelId="{647A1EDB-2B71-4F22-BBB7-52AD9C3A642E}" srcId="{F56BD9DA-A125-4238-A162-E284AD910E1A}" destId="{604EED67-A3FB-4561-B363-FAEEBD23CBB9}" srcOrd="2" destOrd="0" parTransId="{E37FF66B-9BE1-4CF1-B51C-4722A13F16EC}" sibTransId="{F322BB0F-3784-47F4-AD46-75C01842823B}"/>
    <dgm:cxn modelId="{B47481F1-8AFA-4F6B-BA63-A041636B5098}" srcId="{FA48CCCB-C133-45C3-9D7C-2F67EA25AF33}" destId="{8567D35F-3462-4F25-8FAE-B139ED9C2867}" srcOrd="1" destOrd="0" parTransId="{A44BB735-432B-4FFE-8C85-A0BA17BFB9D4}" sibTransId="{BCE573DB-CC08-4B4B-ADA0-A01EDD1EECED}"/>
    <dgm:cxn modelId="{6061DDF7-2020-4DC6-9AE9-18452B18BE98}" srcId="{FA48CCCB-C133-45C3-9D7C-2F67EA25AF33}" destId="{7B4AB1B3-0A2B-4F2F-8861-3AB5B4444D7B}" srcOrd="0" destOrd="0" parTransId="{FB474E45-DF15-4C79-80C8-DAD946263E6C}" sibTransId="{06A43901-7AFF-407E-8E09-9A67A39C8ED2}"/>
    <dgm:cxn modelId="{061283FA-583B-474E-BAE4-F68857483636}" type="presOf" srcId="{7B4AB1B3-0A2B-4F2F-8861-3AB5B4444D7B}" destId="{4FA3D942-5230-4D52-A82F-EB48C21C1A15}" srcOrd="0" destOrd="0" presId="urn:microsoft.com/office/officeart/2005/8/layout/vList5"/>
    <dgm:cxn modelId="{AF724843-A3A5-4BE5-9765-A533014A474B}" type="presParOf" srcId="{B9A47F83-CAE9-4A3C-96F1-73A6C95A57C5}" destId="{400ED1A9-3E0F-478A-934A-3CD356D4D656}" srcOrd="0" destOrd="0" presId="urn:microsoft.com/office/officeart/2005/8/layout/vList5"/>
    <dgm:cxn modelId="{8FD6312B-881C-4074-93AA-7C50BE914618}" type="presParOf" srcId="{400ED1A9-3E0F-478A-934A-3CD356D4D656}" destId="{1445DD98-23E7-46D6-A24B-CD0165C7242E}" srcOrd="0" destOrd="0" presId="urn:microsoft.com/office/officeart/2005/8/layout/vList5"/>
    <dgm:cxn modelId="{203C57E0-C05D-4A01-B8D0-80DC4AADDEDE}" type="presParOf" srcId="{400ED1A9-3E0F-478A-934A-3CD356D4D656}" destId="{4FA3D942-5230-4D52-A82F-EB48C21C1A15}" srcOrd="1" destOrd="0" presId="urn:microsoft.com/office/officeart/2005/8/layout/vList5"/>
    <dgm:cxn modelId="{94972FDC-3E74-404C-9D9D-4F46EB237062}" type="presParOf" srcId="{B9A47F83-CAE9-4A3C-96F1-73A6C95A57C5}" destId="{2228447B-F5C8-43FB-B6DF-000F36F0E686}" srcOrd="1" destOrd="0" presId="urn:microsoft.com/office/officeart/2005/8/layout/vList5"/>
    <dgm:cxn modelId="{8ADC3611-314A-4CA7-9B22-B389C9C704EE}" type="presParOf" srcId="{B9A47F83-CAE9-4A3C-96F1-73A6C95A57C5}" destId="{D7AB8D93-BF25-4C63-8CF1-CF05D45A8312}" srcOrd="2" destOrd="0" presId="urn:microsoft.com/office/officeart/2005/8/layout/vList5"/>
    <dgm:cxn modelId="{62B398E2-118E-45FD-B37E-6A592499EC7B}" type="presParOf" srcId="{D7AB8D93-BF25-4C63-8CF1-CF05D45A8312}" destId="{1BB9E9E4-F471-404A-AA69-C854A55A2111}" srcOrd="0" destOrd="0" presId="urn:microsoft.com/office/officeart/2005/8/layout/vList5"/>
    <dgm:cxn modelId="{CCE707F7-E43A-4683-BDB2-1D5116C8AE4D}" type="presParOf" srcId="{D7AB8D93-BF25-4C63-8CF1-CF05D45A8312}" destId="{6328B50F-E46B-4493-8ADE-91A058456B25}" srcOrd="1" destOrd="0" presId="urn:microsoft.com/office/officeart/2005/8/layout/vList5"/>
    <dgm:cxn modelId="{3A71DEA4-316A-4719-A31C-91FB6AC650E3}" type="presParOf" srcId="{B9A47F83-CAE9-4A3C-96F1-73A6C95A57C5}" destId="{97478685-A817-4C76-80E8-90BBCE6A2429}" srcOrd="3" destOrd="0" presId="urn:microsoft.com/office/officeart/2005/8/layout/vList5"/>
    <dgm:cxn modelId="{7CEDEC06-D13D-4B9F-9600-85B27F263A84}" type="presParOf" srcId="{B9A47F83-CAE9-4A3C-96F1-73A6C95A57C5}" destId="{619C99EB-45C2-46C2-A2E8-3554009A6062}" srcOrd="4" destOrd="0" presId="urn:microsoft.com/office/officeart/2005/8/layout/vList5"/>
    <dgm:cxn modelId="{2B9248B3-AAF0-43FF-B400-6DC304D8EC4C}" type="presParOf" srcId="{619C99EB-45C2-46C2-A2E8-3554009A6062}" destId="{42ACD6A7-E600-4C1F-B94D-69FE0B1EEFCF}" srcOrd="0" destOrd="0" presId="urn:microsoft.com/office/officeart/2005/8/layout/vList5"/>
    <dgm:cxn modelId="{EA8429D4-5933-4CA5-B2C8-FB1D27E2E260}" type="presParOf" srcId="{619C99EB-45C2-46C2-A2E8-3554009A6062}" destId="{9034D0D1-DDC0-4230-B747-CF07FF61946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0783D8-7FBD-4877-AB1B-ACCB82943AB4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25C8BBA1-5270-49CE-8B60-DAF4DE652F14}">
      <dgm:prSet/>
      <dgm:spPr/>
      <dgm:t>
        <a:bodyPr/>
        <a:lstStyle/>
        <a:p>
          <a:r>
            <a:rPr lang="es-ES" b="1" dirty="0">
              <a:solidFill>
                <a:schemeClr val="tx1"/>
              </a:solidFill>
            </a:rPr>
            <a:t>Análisis de transiciones de fase: </a:t>
          </a:r>
          <a:r>
            <a:rPr lang="es-ES" dirty="0">
              <a:solidFill>
                <a:schemeClr val="tx1"/>
              </a:solidFill>
            </a:rPr>
            <a:t>Se estudió la evolución de la magnetización y la energía del sistema, observando cambios de fase que caracterizan la transición del orden al desorden en función de la temperatura.</a:t>
          </a:r>
          <a:endParaRPr lang="es-CO" dirty="0">
            <a:solidFill>
              <a:schemeClr val="tx1"/>
            </a:solidFill>
          </a:endParaRPr>
        </a:p>
      </dgm:t>
    </dgm:pt>
    <dgm:pt modelId="{35B89D59-F15D-41B0-BB92-760F26FE2DA5}" type="parTrans" cxnId="{D20C152A-E077-445F-81C9-F6ED38EFC2CD}">
      <dgm:prSet/>
      <dgm:spPr/>
      <dgm:t>
        <a:bodyPr/>
        <a:lstStyle/>
        <a:p>
          <a:endParaRPr lang="es-CO"/>
        </a:p>
      </dgm:t>
    </dgm:pt>
    <dgm:pt modelId="{F772E01D-E5B1-43D5-AD9F-C08CCF18A3DA}" type="sibTrans" cxnId="{D20C152A-E077-445F-81C9-F6ED38EFC2CD}">
      <dgm:prSet/>
      <dgm:spPr/>
      <dgm:t>
        <a:bodyPr/>
        <a:lstStyle/>
        <a:p>
          <a:endParaRPr lang="es-CO"/>
        </a:p>
      </dgm:t>
    </dgm:pt>
    <dgm:pt modelId="{4C549BDA-74CB-476B-B35D-1BD78901E38D}">
      <dgm:prSet/>
      <dgm:spPr/>
      <dgm:t>
        <a:bodyPr/>
        <a:lstStyle/>
        <a:p>
          <a:r>
            <a:rPr lang="es-ES" b="1" dirty="0">
              <a:solidFill>
                <a:schemeClr val="tx1"/>
              </a:solidFill>
            </a:rPr>
            <a:t>Exploración en 3D: </a:t>
          </a:r>
          <a:r>
            <a:rPr lang="es-ES" dirty="0">
              <a:solidFill>
                <a:schemeClr val="tx1"/>
              </a:solidFill>
            </a:rPr>
            <a:t>Mientras que el comportamiento en 2D está bien comprendido, el caso tridimensional requiere un análisis más profundo para describir con mayor precisión sus propiedades críticas y su transición de fase.</a:t>
          </a:r>
          <a:endParaRPr lang="es-CO" dirty="0">
            <a:solidFill>
              <a:schemeClr val="tx1"/>
            </a:solidFill>
          </a:endParaRPr>
        </a:p>
      </dgm:t>
    </dgm:pt>
    <dgm:pt modelId="{FA301B20-E17E-4832-B7CB-73E8F5F41FD8}" type="parTrans" cxnId="{32193011-27C4-44CA-9B3E-F86A8AC090FE}">
      <dgm:prSet/>
      <dgm:spPr/>
      <dgm:t>
        <a:bodyPr/>
        <a:lstStyle/>
        <a:p>
          <a:endParaRPr lang="es-CO"/>
        </a:p>
      </dgm:t>
    </dgm:pt>
    <dgm:pt modelId="{F40E547E-0DEA-4C0F-870A-6119FA1BD841}" type="sibTrans" cxnId="{32193011-27C4-44CA-9B3E-F86A8AC090FE}">
      <dgm:prSet/>
      <dgm:spPr/>
      <dgm:t>
        <a:bodyPr/>
        <a:lstStyle/>
        <a:p>
          <a:endParaRPr lang="es-CO"/>
        </a:p>
      </dgm:t>
    </dgm:pt>
    <dgm:pt modelId="{1B72FDB6-78C7-4AB0-98DF-63C0307683CF}" type="pres">
      <dgm:prSet presAssocID="{630783D8-7FBD-4877-AB1B-ACCB82943AB4}" presName="linear" presStyleCnt="0">
        <dgm:presLayoutVars>
          <dgm:animLvl val="lvl"/>
          <dgm:resizeHandles val="exact"/>
        </dgm:presLayoutVars>
      </dgm:prSet>
      <dgm:spPr/>
    </dgm:pt>
    <dgm:pt modelId="{71AE527D-8586-4017-9C1A-35B4B7566D61}" type="pres">
      <dgm:prSet presAssocID="{25C8BBA1-5270-49CE-8B60-DAF4DE652F1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F4CD3D7-2198-4A82-BF49-829FAB318871}" type="pres">
      <dgm:prSet presAssocID="{F772E01D-E5B1-43D5-AD9F-C08CCF18A3DA}" presName="spacer" presStyleCnt="0"/>
      <dgm:spPr/>
    </dgm:pt>
    <dgm:pt modelId="{4F81E048-6FF2-47FD-BD76-3613417EC998}" type="pres">
      <dgm:prSet presAssocID="{4C549BDA-74CB-476B-B35D-1BD78901E38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FCDE30F-5D08-491D-A615-2A5E7757DECA}" type="presOf" srcId="{25C8BBA1-5270-49CE-8B60-DAF4DE652F14}" destId="{71AE527D-8586-4017-9C1A-35B4B7566D61}" srcOrd="0" destOrd="0" presId="urn:microsoft.com/office/officeart/2005/8/layout/vList2"/>
    <dgm:cxn modelId="{32193011-27C4-44CA-9B3E-F86A8AC090FE}" srcId="{630783D8-7FBD-4877-AB1B-ACCB82943AB4}" destId="{4C549BDA-74CB-476B-B35D-1BD78901E38D}" srcOrd="1" destOrd="0" parTransId="{FA301B20-E17E-4832-B7CB-73E8F5F41FD8}" sibTransId="{F40E547E-0DEA-4C0F-870A-6119FA1BD841}"/>
    <dgm:cxn modelId="{D20C152A-E077-445F-81C9-F6ED38EFC2CD}" srcId="{630783D8-7FBD-4877-AB1B-ACCB82943AB4}" destId="{25C8BBA1-5270-49CE-8B60-DAF4DE652F14}" srcOrd="0" destOrd="0" parTransId="{35B89D59-F15D-41B0-BB92-760F26FE2DA5}" sibTransId="{F772E01D-E5B1-43D5-AD9F-C08CCF18A3DA}"/>
    <dgm:cxn modelId="{6E709E3C-2474-4A7A-97EF-10B2173B626F}" type="presOf" srcId="{630783D8-7FBD-4877-AB1B-ACCB82943AB4}" destId="{1B72FDB6-78C7-4AB0-98DF-63C0307683CF}" srcOrd="0" destOrd="0" presId="urn:microsoft.com/office/officeart/2005/8/layout/vList2"/>
    <dgm:cxn modelId="{1B1B157C-9B82-425D-A1BB-F1FFC3A53231}" type="presOf" srcId="{4C549BDA-74CB-476B-B35D-1BD78901E38D}" destId="{4F81E048-6FF2-47FD-BD76-3613417EC998}" srcOrd="0" destOrd="0" presId="urn:microsoft.com/office/officeart/2005/8/layout/vList2"/>
    <dgm:cxn modelId="{D5E10AB1-1B64-42B6-B67C-3BC31D916364}" type="presParOf" srcId="{1B72FDB6-78C7-4AB0-98DF-63C0307683CF}" destId="{71AE527D-8586-4017-9C1A-35B4B7566D61}" srcOrd="0" destOrd="0" presId="urn:microsoft.com/office/officeart/2005/8/layout/vList2"/>
    <dgm:cxn modelId="{521B91D3-2134-4B94-9A58-17DA443C3D1E}" type="presParOf" srcId="{1B72FDB6-78C7-4AB0-98DF-63C0307683CF}" destId="{4F4CD3D7-2198-4A82-BF49-829FAB318871}" srcOrd="1" destOrd="0" presId="urn:microsoft.com/office/officeart/2005/8/layout/vList2"/>
    <dgm:cxn modelId="{605B8A74-BE34-4A42-8A1A-B073FC397037}" type="presParOf" srcId="{1B72FDB6-78C7-4AB0-98DF-63C0307683CF}" destId="{4F81E048-6FF2-47FD-BD76-3613417EC99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1A4C3-3738-4629-AE41-5D44F028D798}">
      <dsp:nvSpPr>
        <dsp:cNvPr id="0" name=""/>
        <dsp:cNvSpPr/>
      </dsp:nvSpPr>
      <dsp:spPr>
        <a:xfrm>
          <a:off x="0" y="22791"/>
          <a:ext cx="6065520" cy="6895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tx1"/>
              </a:solidFill>
            </a:rPr>
            <a:t>Unidades adimensionales.</a:t>
          </a:r>
          <a:endParaRPr lang="es-CO" sz="2300" kern="1200" dirty="0">
            <a:solidFill>
              <a:schemeClr val="tx1"/>
            </a:solidFill>
          </a:endParaRPr>
        </a:p>
      </dsp:txBody>
      <dsp:txXfrm>
        <a:off x="33662" y="56453"/>
        <a:ext cx="5998196" cy="622244"/>
      </dsp:txXfrm>
    </dsp:sp>
    <dsp:sp modelId="{5FABE23B-042C-4A7F-B9DA-5C53CA93C183}">
      <dsp:nvSpPr>
        <dsp:cNvPr id="0" name=""/>
        <dsp:cNvSpPr/>
      </dsp:nvSpPr>
      <dsp:spPr>
        <a:xfrm>
          <a:off x="0" y="778600"/>
          <a:ext cx="6065520" cy="6895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" sz="23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" sz="23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e>
                  <m:sub>
                    <m:r>
                      <a:rPr lang="es-ES" sz="23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sub>
                </m:sSub>
                <m:r>
                  <a:rPr lang="es-ES" sz="2300" i="1" kern="12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 = 1</m:t>
                </m:r>
              </m:oMath>
            </m:oMathPara>
          </a14:m>
          <a:endParaRPr lang="es-CO" sz="2300" kern="1200" dirty="0"/>
        </a:p>
      </dsp:txBody>
      <dsp:txXfrm>
        <a:off x="33662" y="812262"/>
        <a:ext cx="5998196" cy="622244"/>
      </dsp:txXfrm>
    </dsp:sp>
    <dsp:sp modelId="{B55CB6C6-43CD-4453-B586-2C421F60AA70}">
      <dsp:nvSpPr>
        <dsp:cNvPr id="0" name=""/>
        <dsp:cNvSpPr/>
      </dsp:nvSpPr>
      <dsp:spPr>
        <a:xfrm>
          <a:off x="0" y="1534408"/>
          <a:ext cx="6065520" cy="6895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tx1"/>
              </a:solidFill>
            </a:rPr>
            <a:t>Solo para (</a:t>
          </a:r>
          <a14:m xmlns:a14="http://schemas.microsoft.com/office/drawing/2010/main">
            <m:oMath xmlns:m="http://schemas.openxmlformats.org/officeDocument/2006/math">
              <m:r>
                <a:rPr lang="es-ES" sz="2300" b="0" i="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  <m:r>
                <a:rPr lang="es-ES" sz="23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𝐽</m:t>
              </m:r>
              <m:r>
                <a:rPr lang="es-ES" sz="23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=1</m:t>
              </m:r>
            </m:oMath>
          </a14:m>
          <a:r>
            <a:rPr lang="es-ES" sz="2300" kern="1200" dirty="0">
              <a:solidFill>
                <a:schemeClr val="tx1"/>
              </a:solidFill>
            </a:rPr>
            <a:t> ) – Sistemas ferromagnéticos.</a:t>
          </a:r>
          <a:endParaRPr lang="es-CO" sz="2300" kern="1200" dirty="0">
            <a:solidFill>
              <a:schemeClr val="tx1"/>
            </a:solidFill>
          </a:endParaRPr>
        </a:p>
      </dsp:txBody>
      <dsp:txXfrm>
        <a:off x="33662" y="1568070"/>
        <a:ext cx="5998196" cy="622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3D942-5230-4D52-A82F-EB48C21C1A15}">
      <dsp:nvSpPr>
        <dsp:cNvPr id="0" name=""/>
        <dsp:cNvSpPr/>
      </dsp:nvSpPr>
      <dsp:spPr>
        <a:xfrm rot="5400000">
          <a:off x="2845654" y="-894788"/>
          <a:ext cx="1134685" cy="321223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Periódicas</a:t>
          </a:r>
          <a:endParaRPr lang="es-CO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No periódicas</a:t>
          </a:r>
          <a:endParaRPr lang="es-CO" sz="2000" kern="1200"/>
        </a:p>
      </dsp:txBody>
      <dsp:txXfrm rot="-5400000">
        <a:off x="1806881" y="199376"/>
        <a:ext cx="3156841" cy="1023903"/>
      </dsp:txXfrm>
    </dsp:sp>
    <dsp:sp modelId="{1445DD98-23E7-46D6-A24B-CD0165C7242E}">
      <dsp:nvSpPr>
        <dsp:cNvPr id="0" name=""/>
        <dsp:cNvSpPr/>
      </dsp:nvSpPr>
      <dsp:spPr>
        <a:xfrm>
          <a:off x="0" y="2149"/>
          <a:ext cx="1806881" cy="141835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tx1"/>
              </a:solidFill>
            </a:rPr>
            <a:t>Condiciones de frontera:</a:t>
          </a:r>
          <a:endParaRPr lang="es-CO" sz="2000" kern="1200" dirty="0">
            <a:solidFill>
              <a:schemeClr val="tx1"/>
            </a:solidFill>
          </a:endParaRPr>
        </a:p>
      </dsp:txBody>
      <dsp:txXfrm>
        <a:off x="69238" y="71387"/>
        <a:ext cx="1668405" cy="1279881"/>
      </dsp:txXfrm>
    </dsp:sp>
    <dsp:sp modelId="{6328B50F-E46B-4493-8ADE-91A058456B25}">
      <dsp:nvSpPr>
        <dsp:cNvPr id="0" name=""/>
        <dsp:cNvSpPr/>
      </dsp:nvSpPr>
      <dsp:spPr>
        <a:xfrm rot="5400000">
          <a:off x="2845654" y="594486"/>
          <a:ext cx="1134685" cy="3212232"/>
        </a:xfrm>
        <a:prstGeom prst="round2Same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Aleatorio</a:t>
          </a:r>
          <a:endParaRPr lang="es-CO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Ordenado</a:t>
          </a:r>
          <a:endParaRPr lang="es-CO" sz="2000" kern="1200"/>
        </a:p>
      </dsp:txBody>
      <dsp:txXfrm rot="-5400000">
        <a:off x="1806881" y="1688651"/>
        <a:ext cx="3156841" cy="1023903"/>
      </dsp:txXfrm>
    </dsp:sp>
    <dsp:sp modelId="{1BB9E9E4-F471-404A-AA69-C854A55A2111}">
      <dsp:nvSpPr>
        <dsp:cNvPr id="0" name=""/>
        <dsp:cNvSpPr/>
      </dsp:nvSpPr>
      <dsp:spPr>
        <a:xfrm>
          <a:off x="0" y="1491423"/>
          <a:ext cx="1806881" cy="1418357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tx1"/>
              </a:solidFill>
            </a:rPr>
            <a:t>Configuración inicial:</a:t>
          </a:r>
          <a:endParaRPr lang="es-CO" sz="2000" kern="1200" dirty="0">
            <a:solidFill>
              <a:schemeClr val="tx1"/>
            </a:solidFill>
          </a:endParaRPr>
        </a:p>
      </dsp:txBody>
      <dsp:txXfrm>
        <a:off x="69238" y="1560661"/>
        <a:ext cx="1668405" cy="1279881"/>
      </dsp:txXfrm>
    </dsp:sp>
    <dsp:sp modelId="{9034D0D1-DDC0-4230-B747-CF07FF61946A}">
      <dsp:nvSpPr>
        <dsp:cNvPr id="0" name=""/>
        <dsp:cNvSpPr/>
      </dsp:nvSpPr>
      <dsp:spPr>
        <a:xfrm rot="5400000">
          <a:off x="2845654" y="2083760"/>
          <a:ext cx="1134685" cy="3212232"/>
        </a:xfrm>
        <a:prstGeom prst="round2Same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s-ES" sz="2000" i="1" kern="1200" smtClean="0">
                  <a:latin typeface="Cambria Math" panose="02040503050406030204" pitchFamily="18" charset="0"/>
                </a:rPr>
                <m:t>𝑇</m:t>
              </m:r>
              <m:r>
                <a:rPr lang="es-ES" sz="2000" i="1" kern="1200" smtClean="0">
                  <a:latin typeface="Cambria Math" panose="02040503050406030204" pitchFamily="18" charset="0"/>
                </a:rPr>
                <m:t> = 1.0</m:t>
              </m:r>
            </m:oMath>
          </a14:m>
          <a:endParaRPr lang="es-CO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s-ES" sz="2000" i="1" kern="1200" smtClean="0">
                  <a:latin typeface="Cambria Math" panose="02040503050406030204" pitchFamily="18" charset="0"/>
                </a:rPr>
                <m:t>𝑇</m:t>
              </m:r>
              <m:r>
                <a:rPr lang="es-ES" sz="2000" i="1" kern="1200" smtClean="0">
                  <a:latin typeface="Cambria Math" panose="02040503050406030204" pitchFamily="18" charset="0"/>
                </a:rPr>
                <m:t> = 2.269</m:t>
              </m:r>
            </m:oMath>
          </a14:m>
          <a:endParaRPr lang="es-CO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s-ES" sz="2000" i="1" kern="1200" smtClean="0">
                  <a:latin typeface="Cambria Math" panose="02040503050406030204" pitchFamily="18" charset="0"/>
                </a:rPr>
                <m:t>𝑇</m:t>
              </m:r>
              <m:r>
                <a:rPr lang="es-ES" sz="2000" i="1" kern="1200" smtClean="0">
                  <a:latin typeface="Cambria Math" panose="02040503050406030204" pitchFamily="18" charset="0"/>
                </a:rPr>
                <m:t> = 8</m:t>
              </m:r>
            </m:oMath>
          </a14:m>
          <a:endParaRPr lang="es-CO" sz="2000" kern="1200"/>
        </a:p>
      </dsp:txBody>
      <dsp:txXfrm rot="-5400000">
        <a:off x="1806881" y="3177925"/>
        <a:ext cx="3156841" cy="1023903"/>
      </dsp:txXfrm>
    </dsp:sp>
    <dsp:sp modelId="{42ACD6A7-E600-4C1F-B94D-69FE0B1EEFCF}">
      <dsp:nvSpPr>
        <dsp:cNvPr id="0" name=""/>
        <dsp:cNvSpPr/>
      </dsp:nvSpPr>
      <dsp:spPr>
        <a:xfrm>
          <a:off x="0" y="2980698"/>
          <a:ext cx="1806881" cy="1418357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tx1"/>
              </a:solidFill>
            </a:rPr>
            <a:t>Temperatura:</a:t>
          </a:r>
          <a:endParaRPr lang="es-CO" sz="2000" kern="1200" dirty="0">
            <a:solidFill>
              <a:schemeClr val="tx1"/>
            </a:solidFill>
          </a:endParaRPr>
        </a:p>
      </dsp:txBody>
      <dsp:txXfrm>
        <a:off x="69238" y="3049936"/>
        <a:ext cx="1668405" cy="12798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AE527D-8586-4017-9C1A-35B4B7566D61}">
      <dsp:nvSpPr>
        <dsp:cNvPr id="0" name=""/>
        <dsp:cNvSpPr/>
      </dsp:nvSpPr>
      <dsp:spPr>
        <a:xfrm>
          <a:off x="0" y="43144"/>
          <a:ext cx="8709891" cy="16415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kern="1200" dirty="0">
              <a:solidFill>
                <a:schemeClr val="tx1"/>
              </a:solidFill>
            </a:rPr>
            <a:t>Análisis de transiciones de fase: </a:t>
          </a:r>
          <a:r>
            <a:rPr lang="es-ES" sz="2300" kern="1200" dirty="0">
              <a:solidFill>
                <a:schemeClr val="tx1"/>
              </a:solidFill>
            </a:rPr>
            <a:t>Se estudió la evolución de la magnetización y la energía del sistema, observando cambios de fase que caracterizan la transición del orden al desorden en función de la temperatura.</a:t>
          </a:r>
          <a:endParaRPr lang="es-CO" sz="2300" kern="1200" dirty="0">
            <a:solidFill>
              <a:schemeClr val="tx1"/>
            </a:solidFill>
          </a:endParaRPr>
        </a:p>
      </dsp:txBody>
      <dsp:txXfrm>
        <a:off x="80132" y="123276"/>
        <a:ext cx="8549627" cy="1481245"/>
      </dsp:txXfrm>
    </dsp:sp>
    <dsp:sp modelId="{4F81E048-6FF2-47FD-BD76-3613417EC998}">
      <dsp:nvSpPr>
        <dsp:cNvPr id="0" name=""/>
        <dsp:cNvSpPr/>
      </dsp:nvSpPr>
      <dsp:spPr>
        <a:xfrm>
          <a:off x="0" y="1750894"/>
          <a:ext cx="8709891" cy="16415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kern="1200" dirty="0">
              <a:solidFill>
                <a:schemeClr val="tx1"/>
              </a:solidFill>
            </a:rPr>
            <a:t>Exploración en 3D: </a:t>
          </a:r>
          <a:r>
            <a:rPr lang="es-ES" sz="2300" kern="1200" dirty="0">
              <a:solidFill>
                <a:schemeClr val="tx1"/>
              </a:solidFill>
            </a:rPr>
            <a:t>Mientras que el comportamiento en 2D está bien comprendido, el caso tridimensional requiere un análisis más profundo para describir con mayor precisión sus propiedades críticas y su transición de fase.</a:t>
          </a:r>
          <a:endParaRPr lang="es-CO" sz="2300" kern="1200" dirty="0">
            <a:solidFill>
              <a:schemeClr val="tx1"/>
            </a:solidFill>
          </a:endParaRPr>
        </a:p>
      </dsp:txBody>
      <dsp:txXfrm>
        <a:off x="80132" y="1831026"/>
        <a:ext cx="8549627" cy="1481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A9C0598-2962-439E-7788-09F8E08F76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CA9C628-8FD2-0BCF-98A5-5897016633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2819-F20C-4C36-B315-B001DF86AB96}" type="datetimeFigureOut">
              <a:rPr lang="es-CO" smtClean="0"/>
              <a:t>25/03/2025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5DBD57-1BBA-3036-9987-FCBB093E7A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F0B22-E1D1-FEAF-FA97-C0083E767F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BB3B5-8EA7-4ABE-98FE-19DB66A536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6453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E3B76-1013-4FBC-BDEA-DD83004F63F6}" type="datetimeFigureOut">
              <a:rPr lang="es-CO" smtClean="0"/>
              <a:t>25/03/2025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7A5FF-C372-47DC-B37C-B71BB200FD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81935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0526-0580-4681-B322-57A5C16FCB12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3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E40-F6FF-4815-B4BA-90A5D9943C43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6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7395-8C0D-4F37-9E48-0FBD320A93D5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9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18106-D570-9811-A645-EB882F652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D91505-61F3-A499-3CF8-445FFDEB4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5C5054-A6BC-E4D4-857A-32705029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0526-0580-4681-B322-57A5C16FCB12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B69413-27DC-2FE1-0026-95728A9C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AA78A-9F20-4C8C-6412-29B89D54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78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E4D48-2AF5-B56F-C812-DCE8011A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7C58E1-245A-FBC8-60E2-91578550E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D26FD6-B8C3-F52F-5444-82F7CAA5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5235B-5770-42E4-A640-2342FB9EFA08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29C0CF-6802-6CD8-0C59-7D45A1D3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3FA10F-50E1-783D-936D-1D975DB4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0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A09DC-B7E2-4F90-4571-D3DE39C2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5E800-98CB-045E-DB02-F3C8807B8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E1B85E-A4B1-6B63-3965-88ECD33A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E5F6-3F5D-4CEA-871A-B420B24E4CCC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2980E-0ACC-B1BF-C58A-316093C3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3BEB20-2A5C-F13D-CBA5-8345DEC9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57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97740-E82B-5EED-25DB-0F1D76A9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352B6-2F32-23A8-E1B2-4ED70CA91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55D031-7542-7085-88E7-465BCDE25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AD57A3-5126-E91A-77BB-448B0E3A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89D-3A19-4059-91B7-026EDC693983}" type="datetime6">
              <a:rPr lang="es-CO" smtClean="0"/>
              <a:t>marzo de 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8CAC24-8236-999C-BBC2-50B2350D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2B48F1-9BCF-9B30-77E8-B9C70DE1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4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AE2E4-26EC-67F6-D6CC-6B452B36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66AB07-D8B4-7642-73A0-F85E032F5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1F9BC8-00B9-69CF-6D2E-15D84F3B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A873BF-19B3-257F-BFE5-16929CE2C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C1A5424-3BB6-3AD4-3285-C9D89F055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14D3F5-0B8C-7B98-54D2-D19501FB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459D-4891-48AB-83C3-369AA0390229}" type="datetime6">
              <a:rPr lang="es-CO" smtClean="0"/>
              <a:t>marzo de 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C37085-F593-A7EA-31B1-9494C39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C2D81A3-0D1C-7235-751E-FB0FF229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16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B7871-7E64-18CC-C537-08C748B7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FFC8AB-CD19-7F3D-DBEC-73D441A7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A703-903D-4F88-A8AF-F0B910CDEDC0}" type="datetime6">
              <a:rPr lang="es-CO" smtClean="0"/>
              <a:t>marzo de 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AACA7DA-0E44-8084-13EF-CAA522C5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3B3824-5CA9-7B19-8F73-FF12F3FC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65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35613B-4C9C-35D1-BA4F-F083D759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9862-E8E2-438F-BB75-244E10BC746B}" type="datetime6">
              <a:rPr lang="es-CO" smtClean="0"/>
              <a:t>marzo de 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57555B-C3DB-D602-DFD0-A207F85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65A851-36D5-4860-F832-9DD0F62B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97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5137A-160E-40BF-6E90-C58FD01B3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6E4A1-85E2-B95E-6D46-28BA18B63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B586D0-CCBC-EC36-C72F-260BF18AF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EAF399-B91D-5EB4-0672-5CE28DE6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4BB36-423A-44E6-9E49-00DC9566FBFB}" type="datetime6">
              <a:rPr lang="es-CO" smtClean="0"/>
              <a:t>marzo de 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33F635-90A9-5769-5693-C1CD52E3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34A084-8B07-3643-6FFE-6BB80D27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99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5235B-5770-42E4-A640-2342FB9EFA08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05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3087A-9A85-62BF-B31D-BB96BEEF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A36E6AF-4D3F-9CBB-12A2-18F8D5FA3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945279-6321-4BEC-1F03-B4C048825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F3D5AB-17AE-B424-E680-2B875AEA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8485-37CD-4675-8B48-B73A682B787B}" type="datetime6">
              <a:rPr lang="es-CO" smtClean="0"/>
              <a:t>marzo de 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CA9697-1393-A8B6-C43B-8FE015E3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38600E-8B6D-6DFB-2F3C-691C0F5D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2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E1E6-3196-8F88-0647-7CF1D9B3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04DF936-0C89-DD03-379D-0F70BB485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68F93C-BE60-380C-BBED-BF9D31FD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E40-F6FF-4815-B4BA-90A5D9943C43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8FBFDA-50AC-ACC5-EC44-CCDBB3EB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659B38-0E5A-71B5-0655-1A690FFD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0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EF9A0F-6B31-0C24-831F-44188AD74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019B49-E4BA-4E88-A3DB-EFBCB7469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343B70-244A-9BAA-4E3A-8B515673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7395-8C0D-4F37-9E48-0FBD320A93D5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35D369-5717-A862-334F-E0544249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3D959A-AADF-A65D-E053-06E11F30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E5F6-3F5D-4CEA-871A-B420B24E4CCC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6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89D-3A19-4059-91B7-026EDC693983}" type="datetime6">
              <a:rPr lang="es-CO" smtClean="0"/>
              <a:t>marzo de 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9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459D-4891-48AB-83C3-369AA0390229}" type="datetime6">
              <a:rPr lang="es-CO" smtClean="0"/>
              <a:t>marzo de 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6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A703-903D-4F88-A8AF-F0B910CDEDC0}" type="datetime6">
              <a:rPr lang="es-CO" smtClean="0"/>
              <a:t>marzo de 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9862-E8E2-438F-BB75-244E10BC746B}" type="datetime6">
              <a:rPr lang="es-CO" smtClean="0"/>
              <a:t>marzo de 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3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4BB36-423A-44E6-9E49-00DC9566FBFB}" type="datetime6">
              <a:rPr lang="es-CO" smtClean="0"/>
              <a:t>marzo de 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6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8485-37CD-4675-8B48-B73A682B787B}" type="datetime6">
              <a:rPr lang="es-CO" smtClean="0"/>
              <a:t>marzo de 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3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5EB42-8CCE-44D7-A219-A3AC831425C5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26DF6E-EC34-8A50-4AA0-8208CEC4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56C374-9DC6-987F-3BDF-BB94A68D2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C5AA0B-EBE8-F3CD-4853-862842FC3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5EB42-8CCE-44D7-A219-A3AC831425C5}" type="datetime6">
              <a:rPr lang="es-CO" smtClean="0"/>
              <a:t>marzo de 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55F694-C72D-630A-8185-859150ED4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A232A6-E92C-5844-4692-B39710BD5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084DC-D9F7-4E2E-954A-973914B54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4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20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2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4FB2239-79C4-4242-94AC-E5CFA35EF966}"/>
              </a:ext>
            </a:extLst>
          </p:cNvPr>
          <p:cNvSpPr txBox="1">
            <a:spLocks/>
          </p:cNvSpPr>
          <p:nvPr/>
        </p:nvSpPr>
        <p:spPr>
          <a:xfrm>
            <a:off x="868141" y="2662238"/>
            <a:ext cx="9999729" cy="1533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j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D37196-39AE-CEBB-17ED-861B482BE799}"/>
              </a:ext>
            </a:extLst>
          </p:cNvPr>
          <p:cNvSpPr txBox="1">
            <a:spLocks/>
          </p:cNvSpPr>
          <p:nvPr/>
        </p:nvSpPr>
        <p:spPr>
          <a:xfrm>
            <a:off x="1800649" y="4400984"/>
            <a:ext cx="8405532" cy="2323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j-cs"/>
              </a:rPr>
              <a:t>Presentado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j-cs"/>
              </a:rPr>
              <a:t>por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j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j-cs"/>
              </a:rPr>
              <a:t>Santiago Ruiz Piedrahita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j-cs"/>
              </a:rPr>
              <a:t>Maestría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j-cs"/>
              </a:rPr>
              <a:t> en Física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j-cs"/>
              </a:rPr>
              <a:t>Universidad de Antioquia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7C55-B22F-01F2-0299-79EC5B3EF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42789"/>
            <a:ext cx="4114800" cy="103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620E994-129D-71AB-77CD-28EDAC4F6791}"/>
              </a:ext>
            </a:extLst>
          </p:cNvPr>
          <p:cNvSpPr/>
          <p:nvPr/>
        </p:nvSpPr>
        <p:spPr>
          <a:xfrm>
            <a:off x="0" y="2297291"/>
            <a:ext cx="12192000" cy="1898471"/>
          </a:xfrm>
          <a:prstGeom prst="rect">
            <a:avLst/>
          </a:prstGeom>
          <a:solidFill>
            <a:srgbClr val="00B7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Explorando el Modelo de Ising: </a:t>
            </a:r>
            <a:r>
              <a:rPr kumimoji="0" lang="es-ES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Simulaciones Montecarlo </a:t>
            </a:r>
            <a:r>
              <a:rPr kumimoji="0" lang="es-E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en 2D y 3D</a:t>
            </a:r>
            <a:endParaRPr kumimoji="0" lang="es-CO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40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B25E4-3972-BB5C-26F9-AA445AA36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FA6B269-A618-9AB1-ADD3-7C81F45611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DECA5744-EC6C-874E-A0C4-2AFCF7498079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9E0D95C9-2006-F5C3-938E-7B13521D159F}"/>
              </a:ext>
            </a:extLst>
          </p:cNvPr>
          <p:cNvSpPr txBox="1">
            <a:spLocks/>
          </p:cNvSpPr>
          <p:nvPr/>
        </p:nvSpPr>
        <p:spPr>
          <a:xfrm>
            <a:off x="1166974" y="207348"/>
            <a:ext cx="5935790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¿Cuántos pasos se dan?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92AF50-5C36-9BF0-3854-4BB5850C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5D6B60B0-CBD1-F1FB-6D2C-4FD27B41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D387683F-AA25-3B5E-D698-A2434C60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7B01C3C-B766-4257-90B4-0F3FAF1116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1239C114-5807-69B1-BA99-3052052EC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9" y="1481424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9571-FEF8-ACB6-BD60-7F110088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C431DA3-1201-107F-3BCC-E5121DD8F6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5CD13F2C-CDBD-BA72-B6F6-54BE01E2F9C7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30189CCE-1DC4-3196-0BFD-53A01580E299}"/>
              </a:ext>
            </a:extLst>
          </p:cNvPr>
          <p:cNvSpPr txBox="1">
            <a:spLocks/>
          </p:cNvSpPr>
          <p:nvPr/>
        </p:nvSpPr>
        <p:spPr>
          <a:xfrm>
            <a:off x="1166974" y="207348"/>
            <a:ext cx="5628508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Analizamos los pasos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90787D-1F42-9141-72C6-B0E81A356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391ACA8-76A8-20E2-A682-25C39F40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B45CD5D-ABA7-9220-683A-B63B1829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7EDE7B3-2988-1525-FB7F-0B4825D261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5F52A8-7D5C-DAD4-AB86-655FD3F03FB7}"/>
              </a:ext>
            </a:extLst>
          </p:cNvPr>
          <p:cNvSpPr txBox="1"/>
          <p:nvPr/>
        </p:nvSpPr>
        <p:spPr>
          <a:xfrm>
            <a:off x="1166974" y="5430998"/>
            <a:ext cx="441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Fig. 1: </a:t>
            </a:r>
            <a:r>
              <a:rPr lang="es-ES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Montaje (izq.). Interfaz (</a:t>
            </a:r>
            <a:r>
              <a:rPr lang="es-ES" sz="14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der</a:t>
            </a:r>
            <a:r>
              <a:rPr lang="es-ES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.).</a:t>
            </a:r>
            <a:endParaRPr lang="es-CO" sz="1400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618F45-70FA-272A-65CE-6784C7EDE19F}"/>
              </a:ext>
            </a:extLst>
          </p:cNvPr>
          <p:cNvSpPr txBox="1"/>
          <p:nvPr/>
        </p:nvSpPr>
        <p:spPr>
          <a:xfrm>
            <a:off x="1136226" y="2292644"/>
            <a:ext cx="2355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Cuando la frecuencia</a:t>
            </a:r>
            <a:endParaRPr lang="es-ES" sz="28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C3BE677C-1EB1-62ED-632C-68CA94150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" y="1670884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06BA7-9FEA-6859-151A-6456BAAB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3AB4467-7CD9-FE15-FF71-FF775E12FF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73E2D478-9C55-D79A-87A1-3469182D5A94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B80A613A-D968-55CF-2BCD-482A304D26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3" y="207348"/>
                <a:ext cx="6794771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Analizamos los pasos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𝟔𝟎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B80A613A-D968-55CF-2BCD-482A304D2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3" y="207348"/>
                <a:ext cx="6794771" cy="850259"/>
              </a:xfrm>
              <a:prstGeom prst="rect">
                <a:avLst/>
              </a:prstGeom>
              <a:blipFill>
                <a:blip r:embed="rId3"/>
                <a:stretch>
                  <a:fillRect l="-2242" b="-50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922BE7B-0264-DFB7-751A-8E635836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1A988D98-DCCD-78D8-B12F-3758CDB4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6AEB86D0-A9D7-712B-3161-747CF54E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6050220-EA38-2321-2239-229FE88D2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7479BC72-DE86-44C7-6C43-10A06CB56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9" y="1512022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4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B5C43-E1BD-EF07-EE44-53E82DC9F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C01F48-3A00-62F1-954E-BCA5EE7AD3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6525E25B-53D3-A80E-B7E2-0E388070B856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E4EE9B9A-6F67-D3E5-3C3E-74DD3B4350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3" y="207348"/>
                <a:ext cx="6794771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Analizamos los pasos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𝟔𝟎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E4EE9B9A-6F67-D3E5-3C3E-74DD3B435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3" y="207348"/>
                <a:ext cx="6794771" cy="850259"/>
              </a:xfrm>
              <a:prstGeom prst="rect">
                <a:avLst/>
              </a:prstGeom>
              <a:blipFill>
                <a:blip r:embed="rId3"/>
                <a:stretch>
                  <a:fillRect l="-2242" b="-50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5F7C7AB-ABB8-B716-C3AD-EE8A23AE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6A475591-7563-2DD2-F81C-3EBE1A13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4309F2C-3582-070C-F8D7-310757D2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138F427-275A-066F-AF24-C7C0B04B8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9F98CDDD-912D-B10C-A7E7-5ECD823837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9" y="1512022"/>
            <a:ext cx="10972822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CB8FC478-2475-8B7D-D1FE-8B4BD3C07862}"/>
                  </a:ext>
                </a:extLst>
              </p:cNvPr>
              <p:cNvSpPr/>
              <p:nvPr/>
            </p:nvSpPr>
            <p:spPr>
              <a:xfrm>
                <a:off x="6876816" y="2552092"/>
                <a:ext cx="3962400" cy="2272145"/>
              </a:xfrm>
              <a:prstGeom prst="round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Tenemos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CO" dirty="0"/>
                  <a:t> óptimo</a:t>
                </a:r>
              </a:p>
            </p:txBody>
          </p:sp>
        </mc:Choice>
        <mc:Fallback xmlns="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CB8FC478-2475-8B7D-D1FE-8B4BD3C07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16" y="2552092"/>
                <a:ext cx="3962400" cy="22721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2.906.100+ Check Fotografías de stock, fotos e imágenes libres de derechos  - iStock | Ok, Check list, Tick">
            <a:extLst>
              <a:ext uri="{FF2B5EF4-FFF2-40B4-BE49-F238E27FC236}">
                <a16:creationId xmlns:a16="http://schemas.microsoft.com/office/drawing/2014/main" id="{C0544BE7-30EA-2051-D490-1E378B2E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0" y="1865758"/>
            <a:ext cx="3864535" cy="386453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25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464B6-B186-719C-A895-574F3306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E189C-6769-DEAE-1540-6D72D808C3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CF1E0314-6356-F0AE-6198-FC9CEB3A4BBD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8FE9D5E3-30B8-FC4F-3F4C-BE0FDA165F04}"/>
              </a:ext>
            </a:extLst>
          </p:cNvPr>
          <p:cNvSpPr txBox="1">
            <a:spLocks/>
          </p:cNvSpPr>
          <p:nvPr/>
        </p:nvSpPr>
        <p:spPr>
          <a:xfrm>
            <a:off x="1166973" y="207348"/>
            <a:ext cx="6663616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Transición de fase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758692-0A94-869D-66B0-2B50579F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6CDCA6A0-7807-CE3B-F960-D8EFCC4A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https://slideplayer.es/slide/169238/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43333E28-B91F-851F-0B75-56C7FC8E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921BCEB-C1A3-9767-4514-A311809D13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FD0954-80C1-8447-410A-C2A64C6895D2}"/>
              </a:ext>
            </a:extLst>
          </p:cNvPr>
          <p:cNvSpPr txBox="1"/>
          <p:nvPr/>
        </p:nvSpPr>
        <p:spPr>
          <a:xfrm>
            <a:off x="1365424" y="1888043"/>
            <a:ext cx="3225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Una de las cosas más importantes de este modelo es que presenta una transición de fase.</a:t>
            </a:r>
            <a:endParaRPr lang="es-ES" sz="28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0F2F87-8F1E-3CD4-394A-CD3F6ACD7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592" y="4539603"/>
            <a:ext cx="3266067" cy="1211166"/>
          </a:xfrm>
          <a:prstGeom prst="rect">
            <a:avLst/>
          </a:prstGeom>
        </p:spPr>
      </p:pic>
      <p:pic>
        <p:nvPicPr>
          <p:cNvPr id="13" name="Picture 2" descr="Fenómenos Críticos INTRODUCCIÓN A LA COMPLEJIDAD EN BIOLOGÍA Y MEDICINA. -  ppt descargar">
            <a:extLst>
              <a:ext uri="{FF2B5EF4-FFF2-40B4-BE49-F238E27FC236}">
                <a16:creationId xmlns:a16="http://schemas.microsoft.com/office/drawing/2014/main" id="{CDB82FD6-D2F4-C563-D6C3-87F220A9F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86736"/>
            <a:ext cx="5685905" cy="426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31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93DE-A6EC-2F14-E2C1-FB306029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B55DFDC-4842-EE0B-8F81-76B6FE3932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DC9A4084-5ABE-1F93-BAA7-0E2E473406A5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A0CCD566-4AD8-98B3-4462-58FF54200A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4" y="207348"/>
                <a:ext cx="6443790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Barrido de temperatura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𝟐𝟎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A0CCD566-4AD8-98B3-4462-58FF54200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4" y="207348"/>
                <a:ext cx="6443790" cy="850259"/>
              </a:xfrm>
              <a:prstGeom prst="rect">
                <a:avLst/>
              </a:prstGeom>
              <a:blipFill>
                <a:blip r:embed="rId3"/>
                <a:stretch>
                  <a:fillRect l="-2365" t="-22302" r="-1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8830723-287D-A77F-BA82-D1F8CAA7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F01CF482-0FE9-BBC6-DF1A-81C31914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70FB60B0-BA4D-FD31-6A6C-6D524210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E0B92FA-9C96-E37C-715C-886E9660AC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98FE190-C572-369B-5D0D-33F97E55E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9" y="1912100"/>
            <a:ext cx="10127781" cy="4219909"/>
          </a:xfrm>
          <a:prstGeom prst="rect">
            <a:avLst/>
          </a:prstGeom>
        </p:spPr>
      </p:pic>
      <p:pic>
        <p:nvPicPr>
          <p:cNvPr id="8" name="Imagen 7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C5A13E5C-D067-EFE7-A99E-755D8FDB5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0" r="48139" b="69963"/>
          <a:stretch/>
        </p:blipFill>
        <p:spPr>
          <a:xfrm>
            <a:off x="7754814" y="0"/>
            <a:ext cx="4159700" cy="20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03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4D1BF-EDE1-4C94-DE99-AC9373BA8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CB0A36-F7B9-E47A-8FA4-9278AF7E0F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00F0758-0721-7456-E64B-40C5C7B3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7" y="1769538"/>
            <a:ext cx="10470353" cy="430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B7B1661E-DE3B-A545-873B-853E5B7ED46C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3BF93459-97A5-F3EA-BDC0-24F6BD50BA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2" y="207348"/>
                <a:ext cx="8595864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Barrido de temperatura y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𝒉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 ≠ 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𝟐𝟎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3BF93459-97A5-F3EA-BDC0-24F6BD50B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2" y="207348"/>
                <a:ext cx="8595864" cy="850259"/>
              </a:xfrm>
              <a:prstGeom prst="rect">
                <a:avLst/>
              </a:prstGeom>
              <a:blipFill>
                <a:blip r:embed="rId4"/>
                <a:stretch>
                  <a:fillRect l="-1772" b="-50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3CF0E40-1E72-AA56-7A8B-03CC2B763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21B70E3B-F366-0136-E07F-D0514B9D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1AA2E3C0-A16E-FD29-A8A0-AF0AFEFB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DC74952-B394-F1D9-9C0F-53A4362EF8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953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87E11-806F-B8F0-F6CB-B90C20A0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5ED9E81-7754-3343-B6BD-F00B86CA44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615002D-3BF0-3CB3-8767-4D506D87B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640613"/>
            <a:ext cx="113252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52C44007-2163-E31E-F513-477F78DA6586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967F1-1D9F-7E6E-5032-B70D91A6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686A668-AA02-6DA5-411B-460473D2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40C61A0F-A8A3-EE25-1555-9FACFAA7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57BE522-B3C0-4D41-C316-CE941D4C4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ítulo 1">
                <a:extLst>
                  <a:ext uri="{FF2B5EF4-FFF2-40B4-BE49-F238E27FC236}">
                    <a16:creationId xmlns:a16="http://schemas.microsoft.com/office/drawing/2014/main" id="{AF03A376-AC39-1D2B-5C7E-A26888EFF7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2" y="207348"/>
                <a:ext cx="8595864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Barrido de temperatura y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𝒉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 ≠ 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𝟔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ítulo 1">
                <a:extLst>
                  <a:ext uri="{FF2B5EF4-FFF2-40B4-BE49-F238E27FC236}">
                    <a16:creationId xmlns:a16="http://schemas.microsoft.com/office/drawing/2014/main" id="{AF03A376-AC39-1D2B-5C7E-A26888EF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2" y="207348"/>
                <a:ext cx="8595864" cy="850259"/>
              </a:xfrm>
              <a:prstGeom prst="rect">
                <a:avLst/>
              </a:prstGeom>
              <a:blipFill>
                <a:blip r:embed="rId5"/>
                <a:stretch>
                  <a:fillRect l="-1772" b="-50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859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AD2FC-5A0B-D1D0-2E5E-E2DB7741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B514D8-FD6B-9755-BCE3-B7C0D9C234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50AF744-6616-CADB-6DD3-084953A0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689102"/>
            <a:ext cx="11199812" cy="46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65C4C052-31FF-0A21-F55A-CA1986C263CC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827232-6487-C08A-1B5A-0E7115B6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CAD226E8-33B9-7079-A559-E715A4C17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5B8531D-7DAD-17FE-8D0F-35F86E94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9B46CC9-8109-4717-5E17-1EF2E0B575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ED30EE46-8F4B-AF05-4206-4F67D75E3D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2" y="207348"/>
                <a:ext cx="8595864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Barrido de temperatura y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𝒉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 ≠ 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𝟐𝟎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ED30EE46-8F4B-AF05-4206-4F67D75E3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2" y="207348"/>
                <a:ext cx="8595864" cy="850259"/>
              </a:xfrm>
              <a:prstGeom prst="rect">
                <a:avLst/>
              </a:prstGeom>
              <a:blipFill>
                <a:blip r:embed="rId5"/>
                <a:stretch>
                  <a:fillRect l="-1772" b="-50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78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E982-EBE6-88A0-C059-B5CB774E2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A0A3C8C-A598-28F2-3D7C-B5086CB3AE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0B3AE09-135A-9CD9-619C-8D28FD85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1631088"/>
            <a:ext cx="11325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C1BF20A9-AE48-BF2C-E734-801A9DB0FA8B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1BD10AF2-30D1-A2D5-3316-A738F912B5A8}"/>
              </a:ext>
            </a:extLst>
          </p:cNvPr>
          <p:cNvSpPr txBox="1">
            <a:spLocks/>
          </p:cNvSpPr>
          <p:nvPr/>
        </p:nvSpPr>
        <p:spPr>
          <a:xfrm>
            <a:off x="1166973" y="207348"/>
            <a:ext cx="6663616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FF4680-A0C2-17FC-E8D9-531E8760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26B49D1B-0183-971C-BB18-0C1D0856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9CAC780-01D4-61B0-A08D-D6F2ACEB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8E39643-BD09-A0F3-168E-E634BED8CD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357D2C5F-8C2B-A6DB-760F-DB3BA0B535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1" y="207348"/>
                <a:ext cx="9547211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Barrido de temperatura – Varios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𝒉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𝟐𝟎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357D2C5F-8C2B-A6DB-760F-DB3BA0B53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1" y="207348"/>
                <a:ext cx="9547211" cy="850259"/>
              </a:xfrm>
              <a:prstGeom prst="rect">
                <a:avLst/>
              </a:prstGeom>
              <a:blipFill>
                <a:blip r:embed="rId5"/>
                <a:stretch>
                  <a:fillRect l="-1595" b="-50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040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2147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C64FD622-49BC-40A4-9A6C-5A8DD151B95B}"/>
              </a:ext>
            </a:extLst>
          </p:cNvPr>
          <p:cNvSpPr txBox="1">
            <a:spLocks/>
          </p:cNvSpPr>
          <p:nvPr/>
        </p:nvSpPr>
        <p:spPr>
          <a:xfrm>
            <a:off x="1112004" y="2698744"/>
            <a:ext cx="9694541" cy="199175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</a:rPr>
              <a:t>Modelo de Ising.</a:t>
            </a:r>
          </a:p>
          <a:p>
            <a:pPr algn="just"/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</a:rPr>
              <a:t>Análisis modelo Ising 2D y transiciones de fase .</a:t>
            </a:r>
          </a:p>
          <a:p>
            <a:pPr algn="just"/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</a:rPr>
              <a:t>Aproximación 3D. </a:t>
            </a:r>
          </a:p>
          <a:p>
            <a:pPr algn="just"/>
            <a:endParaRPr lang="es-E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 txBox="1">
            <a:spLocks/>
          </p:cNvSpPr>
          <p:nvPr/>
        </p:nvSpPr>
        <p:spPr>
          <a:xfrm>
            <a:off x="1224346" y="238801"/>
            <a:ext cx="5628508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Contenido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7DECE2-1CA5-0E50-A3B0-7C2C6AEB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9AB0F63F-9BD3-3C14-34E8-E41DE50A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D80CB994-B918-F193-35EA-8FF84B66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7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B9D-C396-B064-603C-9B6D2C201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2E013BA-22ED-0C07-FD06-8718C89268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9C17F1B2-DA42-24CB-E086-BD24188AFD7B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2179D1-1DD0-BDE5-8379-47B599403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C8640E89-D39A-C5F4-31A8-A477842A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F2F5FDB-2B38-1F8E-B3AE-AE4D7AEC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F6EAD90-EF98-711E-AF39-F9647001CA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812C2C7-E303-FC43-DAF3-D517B7AB5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631088"/>
            <a:ext cx="11325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E21E78D2-BEB8-D804-CCEE-644F4058F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2" y="207348"/>
                <a:ext cx="8595864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Barrido de campo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𝒉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𝟐𝟎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 Isotermas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E21E78D2-BEB8-D804-CCEE-644F4058F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2" y="207348"/>
                <a:ext cx="8595864" cy="850259"/>
              </a:xfrm>
              <a:prstGeom prst="rect">
                <a:avLst/>
              </a:prstGeom>
              <a:blipFill>
                <a:blip r:embed="rId5"/>
                <a:stretch>
                  <a:fillRect l="-1772" b="-50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641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5A081-ADD9-E487-CE03-6E4C01498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C7E9CD-C163-D0E1-1B78-5D87AC4D42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08C96C71-6749-1F77-5A23-F530BEB294BE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5FF50D94-E407-8AE3-6965-41DF66341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3" y="207348"/>
                <a:ext cx="8558918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Pasamos a 3D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𝟏𝟎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𝟑𝟎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) </a:t>
                </a:r>
                <a:r>
                  <a:rPr lang="es-ES" sz="3200" b="1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random</a:t>
                </a:r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5FF50D94-E407-8AE3-6965-41DF6634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3" y="207348"/>
                <a:ext cx="8558918" cy="850259"/>
              </a:xfrm>
              <a:prstGeom prst="rect">
                <a:avLst/>
              </a:prstGeom>
              <a:blipFill>
                <a:blip r:embed="rId3"/>
                <a:stretch>
                  <a:fillRect l="-1781" b="-50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53288C5-2514-309A-F7EF-9160392F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19041DFA-8171-BD43-370A-C7B49F30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C6F62C3-DFD5-B33E-BFEE-3D29A9AF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044A4FF-F101-3A70-D496-26CFAE892A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01CAB7F7-4502-DD19-9E8D-AC24B5FFF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72" y="1391392"/>
            <a:ext cx="4763060" cy="4869235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C2C92A2F-9C98-80AE-C6E2-1F901956A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993" y="1655529"/>
            <a:ext cx="4543926" cy="46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6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04E51-E7BB-3FA3-A08F-7BDF434E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3485AB-0D25-C696-BA5A-47BA0F60D3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99D6FCF-7152-4ED3-5C19-29E01FFA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2" y="1631088"/>
            <a:ext cx="113061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FB0B682A-03C6-EBCB-95D0-A1876490E2A5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C8534346-ED2E-826F-B22C-9848C5A27640}"/>
              </a:ext>
            </a:extLst>
          </p:cNvPr>
          <p:cNvSpPr txBox="1">
            <a:spLocks/>
          </p:cNvSpPr>
          <p:nvPr/>
        </p:nvSpPr>
        <p:spPr>
          <a:xfrm>
            <a:off x="1166974" y="207348"/>
            <a:ext cx="7983822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Como evoluciona el sistema - </a:t>
            </a:r>
            <a:r>
              <a:rPr lang="es-ES" sz="3200" b="1" dirty="0" err="1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random</a:t>
            </a:r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BDF9B-4CA0-9D8C-2BF0-22AB8022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C3F859C9-1F28-907B-A4FD-F0A0D4AF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5891369-9EC6-7313-7670-417012F5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0E4C265-61E0-B93C-F173-990467BF18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627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6F77-033F-48F8-CA61-4A1DC2C45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6E814A-7FDF-1457-F405-F2D2A55D29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3B30F75-5375-60D3-01F9-7D02AF37D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43" y="1771092"/>
            <a:ext cx="10883114" cy="448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DC8496D3-14B6-B8AF-575E-178886A7DDC0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8AE8FB80-2985-38A6-10AC-9F8153777A7A}"/>
              </a:ext>
            </a:extLst>
          </p:cNvPr>
          <p:cNvSpPr txBox="1">
            <a:spLocks/>
          </p:cNvSpPr>
          <p:nvPr/>
        </p:nvSpPr>
        <p:spPr>
          <a:xfrm>
            <a:off x="1166974" y="207348"/>
            <a:ext cx="7983822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Como evoluciona el sistema - </a:t>
            </a:r>
            <a:r>
              <a:rPr lang="es-ES" sz="3200" b="1" dirty="0" err="1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random</a:t>
            </a:r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F2CE8D-7878-0EC1-6596-BF6FE901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89D1E2E-578C-B07C-B7C4-AF26174C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2A1C35DE-9D7A-D3B7-508A-BA123349C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C68F291-D903-A7CD-CD69-C4010E1A17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85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8BE78-E58E-3DDF-153C-C152840B9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2091EE-E55F-9AE4-3719-F456D523B2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63DEAF0E-3256-3EC0-5FDA-06921B6555F5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73841CB8-8093-DB6B-55E2-E9A7F521CE0F}"/>
              </a:ext>
            </a:extLst>
          </p:cNvPr>
          <p:cNvSpPr txBox="1">
            <a:spLocks/>
          </p:cNvSpPr>
          <p:nvPr/>
        </p:nvSpPr>
        <p:spPr>
          <a:xfrm>
            <a:off x="1166974" y="207348"/>
            <a:ext cx="7983822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Conclusiones y perspectivas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915603-284C-67FD-8DB6-AD073611D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F64FC5CC-0324-4CAF-6E84-B950BF6E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9B5E33B-C384-FFFC-0D48-6BA4AE4B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077CDCD-BA5F-5BB8-935F-63F059A352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60BBB43D-FD23-60BD-8522-8C6250BF42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906083"/>
              </p:ext>
            </p:extLst>
          </p:nvPr>
        </p:nvGraphicFramePr>
        <p:xfrm>
          <a:off x="1459345" y="2004670"/>
          <a:ext cx="8709891" cy="3435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7726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6DED659-D85D-6405-3374-6CCCB795B5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8" y="2437913"/>
            <a:ext cx="6332824" cy="198217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E7EFAF5-849E-A4A4-2226-B189560B6C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21" y="4723803"/>
            <a:ext cx="4954769" cy="115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24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61D5-1F22-6CB4-628D-8593B44FA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4910EC-DB83-19D1-67CA-DCF8B5A616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2FAC2B3C-FA64-03B2-4EDD-7AAD101612A4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3FD0A963-E1F2-2CD8-B857-7B06FF034368}"/>
              </a:ext>
            </a:extLst>
          </p:cNvPr>
          <p:cNvSpPr txBox="1">
            <a:spLocks/>
          </p:cNvSpPr>
          <p:nvPr/>
        </p:nvSpPr>
        <p:spPr>
          <a:xfrm>
            <a:off x="1166973" y="207348"/>
            <a:ext cx="7228881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Anexo A: Espines bloqueados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FD1BD4-9A8F-DAA7-985F-A2B886BB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AC9F21B-F09A-F391-3223-C54F8190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7338FC1-B55C-E2BB-C6C9-E196FC06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7AD9454-2FE7-A9E0-8212-9831AE4523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947B57-5DBD-DA1F-BC32-23924A302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538" y="1388247"/>
            <a:ext cx="4816862" cy="533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C64FD622-49BC-40A4-9A6C-5A8DD151B95B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 txBox="1">
            <a:spLocks/>
          </p:cNvSpPr>
          <p:nvPr/>
        </p:nvSpPr>
        <p:spPr>
          <a:xfrm>
            <a:off x="1166974" y="207348"/>
            <a:ext cx="5628508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Modelo de Ising 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7DECE2-1CA5-0E50-A3B0-7C2C6AEB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9AB0F63F-9BD3-3C14-34E8-E41DE50A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D80CB994-B918-F193-35EA-8FF84B66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7497335-245D-0958-8077-FC6112A784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997ABB-2681-B5E3-5D11-1B90B4809868}"/>
              </a:ext>
            </a:extLst>
          </p:cNvPr>
          <p:cNvSpPr txBox="1"/>
          <p:nvPr/>
        </p:nvSpPr>
        <p:spPr>
          <a:xfrm>
            <a:off x="338968" y="2061688"/>
            <a:ext cx="7775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Es un modelo clásico de la física estadística que describe sistemas de espines en una red. Cada espín puede tomar dos valores (+1 o -1) y puede interactuar con sus vecinos. Este modelo es clave para entender transiciones de fase.</a:t>
            </a:r>
            <a:endParaRPr lang="es-E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42" name="Picture 2" descr="Representación visual del modelo de Ising (Kismalac) | Download Scientific  Diagram">
            <a:extLst>
              <a:ext uri="{FF2B5EF4-FFF2-40B4-BE49-F238E27FC236}">
                <a16:creationId xmlns:a16="http://schemas.microsoft.com/office/drawing/2014/main" id="{58D4810A-ED7F-FCE9-415D-DB93A68AD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861" y="1840778"/>
            <a:ext cx="2753854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87BD970-EE1F-12BC-08C1-A8B7DAC40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263" y="4164772"/>
            <a:ext cx="4719151" cy="1210213"/>
          </a:xfrm>
          <a:prstGeom prst="rect">
            <a:avLst/>
          </a:prstGeom>
        </p:spPr>
      </p:pic>
      <p:pic>
        <p:nvPicPr>
          <p:cNvPr id="10244" name="Picture 4" descr="Los nuevos usos de la apicultura: entre la tradición y la modernidad |  Fundación Amigos de las Abejas">
            <a:extLst>
              <a:ext uri="{FF2B5EF4-FFF2-40B4-BE49-F238E27FC236}">
                <a16:creationId xmlns:a16="http://schemas.microsoft.com/office/drawing/2014/main" id="{E636660A-54E4-025C-1D92-939FFED6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31" y="4216625"/>
            <a:ext cx="3249608" cy="234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4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80035-7A41-0907-AE05-1E95582F8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91848BF-382A-EC1E-E16A-1BC582B8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97" y="2600683"/>
            <a:ext cx="3264766" cy="169391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4772327-0947-3DCA-7810-5F5040275B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DB95A6AE-EDB4-EF8E-4ACF-CDE49517501C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F27A1AFC-E315-2A3F-A240-588B5D506543}"/>
              </a:ext>
            </a:extLst>
          </p:cNvPr>
          <p:cNvSpPr txBox="1">
            <a:spLocks/>
          </p:cNvSpPr>
          <p:nvPr/>
        </p:nvSpPr>
        <p:spPr>
          <a:xfrm>
            <a:off x="1166974" y="207348"/>
            <a:ext cx="5628508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Modelo de Ising 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B4D86B-E2F0-96C7-6FDA-112D92106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B317A896-AB97-66A6-7543-FF97794A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B18C20C-9214-AA9B-87B3-E683FE3F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207F94C-3A44-1E37-3F45-A3BCEEDDF5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746D36-809C-7DF0-65F0-6627C517B83A}"/>
              </a:ext>
            </a:extLst>
          </p:cNvPr>
          <p:cNvSpPr txBox="1"/>
          <p:nvPr/>
        </p:nvSpPr>
        <p:spPr>
          <a:xfrm>
            <a:off x="536816" y="1533840"/>
            <a:ext cx="7286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/>
              <a:t>El sistema evoluciona hacia configuraciones con menor energía según la estadística de </a:t>
            </a:r>
            <a:r>
              <a:rPr lang="es-ES" sz="2800" b="1" dirty="0"/>
              <a:t>Boltzmann</a:t>
            </a:r>
            <a:r>
              <a:rPr lang="es-ES" sz="2800" dirty="0"/>
              <a:t>:</a:t>
            </a:r>
            <a:endParaRPr lang="es-E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47BF93-1833-6210-64B3-B632DAFC9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469" y="1670884"/>
            <a:ext cx="3719486" cy="4041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Diagrama 12">
                <a:extLst>
                  <a:ext uri="{FF2B5EF4-FFF2-40B4-BE49-F238E27FC236}">
                    <a16:creationId xmlns:a16="http://schemas.microsoft.com/office/drawing/2014/main" id="{B1ED29CF-F487-9ECC-13D5-DE5D40204C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11274999"/>
                  </p:ext>
                </p:extLst>
              </p:nvPr>
            </p:nvGraphicFramePr>
            <p:xfrm>
              <a:off x="927475" y="4363308"/>
              <a:ext cx="6065520" cy="224676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13" name="Diagrama 12">
                <a:extLst>
                  <a:ext uri="{FF2B5EF4-FFF2-40B4-BE49-F238E27FC236}">
                    <a16:creationId xmlns:a16="http://schemas.microsoft.com/office/drawing/2014/main" id="{B1ED29CF-F487-9ECC-13D5-DE5D40204C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11274999"/>
                  </p:ext>
                </p:extLst>
              </p:nvPr>
            </p:nvGraphicFramePr>
            <p:xfrm>
              <a:off x="927475" y="4363308"/>
              <a:ext cx="6065520" cy="224676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3213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C1D42-1C21-88BA-471D-02606E2B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7104ED3-04FA-8544-64AA-1D426779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58" y="4116439"/>
            <a:ext cx="2680149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31B3367-A811-26D8-1C20-6F78036E11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C5ACD526-ABC1-8BFD-EA29-B00EEA404363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54710F22-3BFB-D0A7-1BF9-D1FD75185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974" y="207348"/>
                <a:ext cx="6157462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Modelo básico 2D ( 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𝒉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E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 ) 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54710F22-3BFB-D0A7-1BF9-D1FD75185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74" y="207348"/>
                <a:ext cx="6157462" cy="850259"/>
              </a:xfrm>
              <a:prstGeom prst="rect">
                <a:avLst/>
              </a:prstGeom>
              <a:blipFill>
                <a:blip r:embed="rId4"/>
                <a:stretch>
                  <a:fillRect l="-2473" b="-50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B28EBEE-9568-8464-9942-5A5E361FF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9902845B-B24E-C0B9-DA2A-F13E3B6D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21B2297-5883-CF97-A61D-D6DCD918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0778059-8E41-9C37-B936-78DB81BA62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a 3">
                <a:extLst>
                  <a:ext uri="{FF2B5EF4-FFF2-40B4-BE49-F238E27FC236}">
                    <a16:creationId xmlns:a16="http://schemas.microsoft.com/office/drawing/2014/main" id="{90F0E132-78CD-F8FA-D535-27544DDF198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0774548"/>
                  </p:ext>
                </p:extLst>
              </p:nvPr>
            </p:nvGraphicFramePr>
            <p:xfrm>
              <a:off x="6672266" y="1670884"/>
              <a:ext cx="5019114" cy="44012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a 3">
                <a:extLst>
                  <a:ext uri="{FF2B5EF4-FFF2-40B4-BE49-F238E27FC236}">
                    <a16:creationId xmlns:a16="http://schemas.microsoft.com/office/drawing/2014/main" id="{90F0E132-78CD-F8FA-D535-27544DDF198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0774548"/>
                  </p:ext>
                </p:extLst>
              </p:nvPr>
            </p:nvGraphicFramePr>
            <p:xfrm>
              <a:off x="6672266" y="1670884"/>
              <a:ext cx="5019114" cy="44012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38793AB1-BB9F-41CB-368E-ACDA0411F0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9" y="1358694"/>
            <a:ext cx="3865521" cy="41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1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13312-9DB3-FA45-6061-5C82ACB57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4C637A2-50F2-B45E-2437-E0D3CF03F5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CA9B243F-88EF-029E-8A3C-41445E3EAEEE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A3260048-96BF-990F-BAD1-EFF60F2258AD}"/>
              </a:ext>
            </a:extLst>
          </p:cNvPr>
          <p:cNvSpPr txBox="1">
            <a:spLocks/>
          </p:cNvSpPr>
          <p:nvPr/>
        </p:nvSpPr>
        <p:spPr>
          <a:xfrm>
            <a:off x="1166973" y="207348"/>
            <a:ext cx="7810771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Algoritmo de metrópolis 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3366F3-4672-2B72-DCB9-9F5D51CC7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604DB3DF-3ED6-E57C-178F-C93A186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46A19EA-859B-3A24-A26C-1DA14058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86D9CD1-1C36-6013-CC63-740153D710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335367D2-0386-9068-704D-6D548EA7B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2" y="1815647"/>
            <a:ext cx="3865521" cy="41079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B5A28E-9A49-75AB-5CD4-34C95AF88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025" y="2393230"/>
            <a:ext cx="7244624" cy="2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3705C-1EF4-0F1B-2C48-F3E58562B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8D0CF8F-CF7A-E06E-699F-3695AEE216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4CE08B9B-04CC-E33E-03CA-B1F620D11275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39AB755B-CFBD-6E04-D4FA-524F25549EF9}"/>
              </a:ext>
            </a:extLst>
          </p:cNvPr>
          <p:cNvSpPr txBox="1">
            <a:spLocks/>
          </p:cNvSpPr>
          <p:nvPr/>
        </p:nvSpPr>
        <p:spPr>
          <a:xfrm>
            <a:off x="1166974" y="207348"/>
            <a:ext cx="5628508" cy="8502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Evolución del sistema  	</a:t>
            </a:r>
            <a:endParaRPr lang="es-CO" sz="3200" b="1" dirty="0">
              <a:solidFill>
                <a:schemeClr val="bg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F6160D-F893-1C4D-118D-3583E341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70CA1C5-25DB-0F55-ADFF-5A214CA6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530233DF-BE62-8A06-2185-92315C45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ADBFB66-1DA6-78E8-8749-184E86B983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animacion1_L=20">
            <a:hlinkClick r:id="" action="ppaction://media"/>
            <a:extLst>
              <a:ext uri="{FF2B5EF4-FFF2-40B4-BE49-F238E27FC236}">
                <a16:creationId xmlns:a16="http://schemas.microsoft.com/office/drawing/2014/main" id="{D601B4F7-76DF-D2C8-EFA8-ECCA57BC91D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48355" y="1547915"/>
            <a:ext cx="4419045" cy="5155553"/>
          </a:xfrm>
          <a:prstGeom prst="rect">
            <a:avLst/>
          </a:prstGeom>
        </p:spPr>
      </p:pic>
      <p:pic>
        <p:nvPicPr>
          <p:cNvPr id="13" name="animacion1_L=60">
            <a:hlinkClick r:id="" action="ppaction://media"/>
            <a:extLst>
              <a:ext uri="{FF2B5EF4-FFF2-40B4-BE49-F238E27FC236}">
                <a16:creationId xmlns:a16="http://schemas.microsoft.com/office/drawing/2014/main" id="{656F0A15-7EEE-245A-E03B-B0F8E15830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24600" y="1458692"/>
            <a:ext cx="457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7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315D9-BAC6-D0C5-52DE-0B929E66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01A916-F6B4-D839-A3C2-C1DE422934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E3D5E387-7B94-D74B-0D19-D1810F404082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84E447A9-AB39-D025-31A8-A7C5888F4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1979" y="3127571"/>
                <a:ext cx="4882857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Resultados 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 = </m:t>
                    </m:r>
                    <m:r>
                      <a:rPr lang="es-E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𝟐𝟎</m:t>
                    </m:r>
                  </m:oMath>
                </a14:m>
                <a:r>
                  <a:rPr lang="es-ES" sz="3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 </a:t>
                </a:r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ítulo 1">
                <a:extLst>
                  <a:ext uri="{FF2B5EF4-FFF2-40B4-BE49-F238E27FC236}">
                    <a16:creationId xmlns:a16="http://schemas.microsoft.com/office/drawing/2014/main" id="{84E447A9-AB39-D025-31A8-A7C5888F4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979" y="3127571"/>
                <a:ext cx="4882857" cy="850259"/>
              </a:xfrm>
              <a:prstGeom prst="rect">
                <a:avLst/>
              </a:prstGeom>
              <a:blipFill>
                <a:blip r:embed="rId3"/>
                <a:stretch>
                  <a:fillRect l="-3246" b="-42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F7678CC-0FD7-CB3A-341C-FBB9B6D02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0C9341BA-C9AE-DD38-CFAA-CFAEF911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4AAFE6F2-1DDC-D92C-26E7-42E96A03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5773911-C688-758F-2D35-468CE23C81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04001DCC-2D58-11CD-5DF4-0F6AB6E57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4" y="78509"/>
            <a:ext cx="6188880" cy="67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1A873-3E55-7376-7F29-F77A45800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80A372E-FF4B-04F8-E0B9-322F72EC7B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788727"/>
          </a:xfrm>
          <a:prstGeom prst="rect">
            <a:avLst/>
          </a:prstGeom>
        </p:spPr>
      </p:pic>
      <p:sp>
        <p:nvSpPr>
          <p:cNvPr id="64" name="Subtítulo 2">
            <a:extLst>
              <a:ext uri="{FF2B5EF4-FFF2-40B4-BE49-F238E27FC236}">
                <a16:creationId xmlns:a16="http://schemas.microsoft.com/office/drawing/2014/main" id="{59946F5E-F701-865F-BDF1-5DD5C67040BC}"/>
              </a:ext>
            </a:extLst>
          </p:cNvPr>
          <p:cNvSpPr txBox="1">
            <a:spLocks/>
          </p:cNvSpPr>
          <p:nvPr/>
        </p:nvSpPr>
        <p:spPr>
          <a:xfrm>
            <a:off x="723099" y="2393230"/>
            <a:ext cx="10320728" cy="2952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EC2257-24F8-E867-BA56-AB8F511C3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41" y="-343021"/>
            <a:ext cx="1556114" cy="2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6E09AA54-57C0-EDCB-EECB-14F135D7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876FBD8-68C5-FDC0-3F63-AF7EBF58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84DC-D9F7-4E2E-954A-973914B54EAC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22FF724-5A03-0E1E-DB58-02A08027D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1" name="Imagen 10" descr="Imagen que contiene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A7BD17F0-B6CF-35FB-1154-D569CA9CE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0" y="175060"/>
            <a:ext cx="5874210" cy="6363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4D652A5F-E965-990F-93CF-A3775A5F43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1979" y="3127571"/>
                <a:ext cx="4882857" cy="850259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Resultados </a:t>
                </a:r>
                <a14:m>
                  <m:oMath xmlns:m="http://schemas.openxmlformats.org/officeDocument/2006/math">
                    <m:r>
                      <a:rPr lang="es-E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E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 =</m:t>
                    </m:r>
                    <m:r>
                      <a:rPr lang="es-E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Slab" pitchFamily="2" charset="0"/>
                        <a:cs typeface="Arial" panose="020B0604020202020204" pitchFamily="34" charset="0"/>
                      </a:rPr>
                      <m:t>𝟔𝟎</m:t>
                    </m:r>
                  </m:oMath>
                </a14:m>
                <a:r>
                  <a:rPr lang="es-ES" sz="3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 </a:t>
                </a:r>
                <a:r>
                  <a:rPr lang="es-E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Roboto Slab" pitchFamily="2" charset="0"/>
                    <a:cs typeface="Arial" panose="020B0604020202020204" pitchFamily="34" charset="0"/>
                  </a:rPr>
                  <a:t>	</a:t>
                </a:r>
                <a:endParaRPr lang="es-CO" sz="3200" b="1" dirty="0">
                  <a:solidFill>
                    <a:schemeClr val="bg1"/>
                  </a:solidFill>
                  <a:latin typeface="Arial" panose="020B0604020202020204" pitchFamily="34" charset="0"/>
                  <a:ea typeface="Roboto Slab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ítulo 1">
                <a:extLst>
                  <a:ext uri="{FF2B5EF4-FFF2-40B4-BE49-F238E27FC236}">
                    <a16:creationId xmlns:a16="http://schemas.microsoft.com/office/drawing/2014/main" id="{4D652A5F-E965-990F-93CF-A3775A5F4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979" y="3127571"/>
                <a:ext cx="4882857" cy="850259"/>
              </a:xfrm>
              <a:prstGeom prst="rect">
                <a:avLst/>
              </a:prstGeom>
              <a:blipFill>
                <a:blip r:embed="rId5"/>
                <a:stretch>
                  <a:fillRect l="-3246" b="-42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641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2761</TotalTime>
  <Words>473</Words>
  <Application>Microsoft Office PowerPoint</Application>
  <PresentationFormat>Panorámica</PresentationFormat>
  <Paragraphs>80</Paragraphs>
  <Slides>26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Calibri Light</vt:lpstr>
      <vt:lpstr>Cambria Math</vt:lpstr>
      <vt:lpstr>Roboto</vt:lpstr>
      <vt:lpstr>Roboto Slab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SANTIAGO RUIZ PIEDRAHITA</cp:lastModifiedBy>
  <cp:revision>6</cp:revision>
  <dcterms:created xsi:type="dcterms:W3CDTF">2023-02-16T19:11:01Z</dcterms:created>
  <dcterms:modified xsi:type="dcterms:W3CDTF">2025-03-25T16:32:06Z</dcterms:modified>
</cp:coreProperties>
</file>